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Lst>
  <p:sldSz cy="6858000" cx="12192000"/>
  <p:notesSz cx="6858000" cy="9144000"/>
  <p:embeddedFontLst>
    <p:embeddedFont>
      <p:font typeface="Lora"/>
      <p:regular r:id="rId16"/>
      <p:bold r:id="rId17"/>
      <p:italic r:id="rId18"/>
      <p:boldItalic r:id="rId19"/>
    </p:embeddedFont>
    <p:embeddedFont>
      <p:font typeface="Quattrocento Sans"/>
      <p:regular r:id="rId20"/>
      <p:bold r:id="rId21"/>
      <p:italic r:id="rId22"/>
      <p:boldItalic r:id="rId23"/>
    </p:embeddedFont>
    <p:embeddedFont>
      <p:font typeface="Roboto Light"/>
      <p:regular r:id="rId24"/>
      <p:bold r:id="rId25"/>
      <p:italic r:id="rId26"/>
      <p:boldItalic r:id="rId2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3840">
          <p15:clr>
            <a:srgbClr val="A4A3A4"/>
          </p15:clr>
        </p15:guide>
      </p15:sldGuideLst>
    </p:ext>
    <p:ext uri="GoogleSlidesCustomDataVersion2">
      <go:slidesCustomData xmlns:go="http://customooxmlschemas.google.com/" r:id="rId28" roundtripDataSignature="AMtx7mhQoJHCwEN8wGVUDTpDR1KOuPmxA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384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QuattrocentoSans-regular.fntdata"/><Relationship Id="rId22" Type="http://schemas.openxmlformats.org/officeDocument/2006/relationships/font" Target="fonts/QuattrocentoSans-italic.fntdata"/><Relationship Id="rId21" Type="http://schemas.openxmlformats.org/officeDocument/2006/relationships/font" Target="fonts/QuattrocentoSans-bold.fntdata"/><Relationship Id="rId24" Type="http://schemas.openxmlformats.org/officeDocument/2006/relationships/font" Target="fonts/RobotoLight-regular.fntdata"/><Relationship Id="rId23" Type="http://schemas.openxmlformats.org/officeDocument/2006/relationships/font" Target="fonts/QuattrocentoSans-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RobotoLight-italic.fntdata"/><Relationship Id="rId25" Type="http://schemas.openxmlformats.org/officeDocument/2006/relationships/font" Target="fonts/RobotoLight-bold.fntdata"/><Relationship Id="rId28" Type="http://customschemas.google.com/relationships/presentationmetadata" Target="metadata"/><Relationship Id="rId27" Type="http://schemas.openxmlformats.org/officeDocument/2006/relationships/font" Target="fonts/RobotoLight-bold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font" Target="fonts/Lora-bold.fntdata"/><Relationship Id="rId16" Type="http://schemas.openxmlformats.org/officeDocument/2006/relationships/font" Target="fonts/Lora-regular.fntdata"/><Relationship Id="rId19" Type="http://schemas.openxmlformats.org/officeDocument/2006/relationships/font" Target="fonts/Lora-boldItalic.fntdata"/><Relationship Id="rId18" Type="http://schemas.openxmlformats.org/officeDocument/2006/relationships/font" Target="fonts/Lora-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6" name="Google Shape;106;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7" name="Google Shape;107;p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7" name="Shape 197"/>
        <p:cNvGrpSpPr/>
        <p:nvPr/>
      </p:nvGrpSpPr>
      <p:grpSpPr>
        <a:xfrm>
          <a:off x="0" y="0"/>
          <a:ext cx="0" cy="0"/>
          <a:chOff x="0" y="0"/>
          <a:chExt cx="0" cy="0"/>
        </a:xfrm>
      </p:grpSpPr>
      <p:sp>
        <p:nvSpPr>
          <p:cNvPr id="198" name="Google Shape;198;p1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9" name="Google Shape;199;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p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4" name="Google Shape;114;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 name="Shape 121"/>
        <p:cNvGrpSpPr/>
        <p:nvPr/>
      </p:nvGrpSpPr>
      <p:grpSpPr>
        <a:xfrm>
          <a:off x="0" y="0"/>
          <a:ext cx="0" cy="0"/>
          <a:chOff x="0" y="0"/>
          <a:chExt cx="0" cy="0"/>
        </a:xfrm>
      </p:grpSpPr>
      <p:sp>
        <p:nvSpPr>
          <p:cNvPr id="122" name="Google Shape;122;p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3" name="Google Shape;123;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p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4" name="Google Shape;134;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 name="Shape 142"/>
        <p:cNvGrpSpPr/>
        <p:nvPr/>
      </p:nvGrpSpPr>
      <p:grpSpPr>
        <a:xfrm>
          <a:off x="0" y="0"/>
          <a:ext cx="0" cy="0"/>
          <a:chOff x="0" y="0"/>
          <a:chExt cx="0" cy="0"/>
        </a:xfrm>
      </p:grpSpPr>
      <p:sp>
        <p:nvSpPr>
          <p:cNvPr id="143" name="Google Shape;143;p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4" name="Google Shape;144;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 name="Shape 154"/>
        <p:cNvGrpSpPr/>
        <p:nvPr/>
      </p:nvGrpSpPr>
      <p:grpSpPr>
        <a:xfrm>
          <a:off x="0" y="0"/>
          <a:ext cx="0" cy="0"/>
          <a:chOff x="0" y="0"/>
          <a:chExt cx="0" cy="0"/>
        </a:xfrm>
      </p:grpSpPr>
      <p:sp>
        <p:nvSpPr>
          <p:cNvPr id="155" name="Google Shape;155;p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6" name="Google Shape;156;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 name="Shape 165"/>
        <p:cNvGrpSpPr/>
        <p:nvPr/>
      </p:nvGrpSpPr>
      <p:grpSpPr>
        <a:xfrm>
          <a:off x="0" y="0"/>
          <a:ext cx="0" cy="0"/>
          <a:chOff x="0" y="0"/>
          <a:chExt cx="0" cy="0"/>
        </a:xfrm>
      </p:grpSpPr>
      <p:sp>
        <p:nvSpPr>
          <p:cNvPr id="166" name="Google Shape;166;p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7" name="Google Shape;167;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6" name="Shape 176"/>
        <p:cNvGrpSpPr/>
        <p:nvPr/>
      </p:nvGrpSpPr>
      <p:grpSpPr>
        <a:xfrm>
          <a:off x="0" y="0"/>
          <a:ext cx="0" cy="0"/>
          <a:chOff x="0" y="0"/>
          <a:chExt cx="0" cy="0"/>
        </a:xfrm>
      </p:grpSpPr>
      <p:sp>
        <p:nvSpPr>
          <p:cNvPr id="177" name="Google Shape;177;p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8" name="Google Shape;178;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8" name="Shape 188"/>
        <p:cNvGrpSpPr/>
        <p:nvPr/>
      </p:nvGrpSpPr>
      <p:grpSpPr>
        <a:xfrm>
          <a:off x="0" y="0"/>
          <a:ext cx="0" cy="0"/>
          <a:chOff x="0" y="0"/>
          <a:chExt cx="0" cy="0"/>
        </a:xfrm>
      </p:grpSpPr>
      <p:sp>
        <p:nvSpPr>
          <p:cNvPr id="189" name="Google Shape;189;p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0" name="Google Shape;190;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5" name="Shape 15"/>
        <p:cNvGrpSpPr/>
        <p:nvPr/>
      </p:nvGrpSpPr>
      <p:grpSpPr>
        <a:xfrm>
          <a:off x="0" y="0"/>
          <a:ext cx="0" cy="0"/>
          <a:chOff x="0" y="0"/>
          <a:chExt cx="0" cy="0"/>
        </a:xfrm>
      </p:grpSpPr>
      <p:sp>
        <p:nvSpPr>
          <p:cNvPr id="16" name="Google Shape;16;p1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7" name="Google Shape;17;p1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8" name="Google Shape;18;p1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78" name="Shape 78"/>
        <p:cNvGrpSpPr/>
        <p:nvPr/>
      </p:nvGrpSpPr>
      <p:grpSpPr>
        <a:xfrm>
          <a:off x="0" y="0"/>
          <a:ext cx="0" cy="0"/>
          <a:chOff x="0" y="0"/>
          <a:chExt cx="0" cy="0"/>
        </a:xfrm>
      </p:grpSpPr>
      <p:sp>
        <p:nvSpPr>
          <p:cNvPr id="79" name="Google Shape;79;p21"/>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Lora"/>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0" name="Google Shape;80;p21"/>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3200"/>
              <a:buNone/>
              <a:defRPr sz="3200"/>
            </a:lvl1pPr>
            <a:lvl2pPr indent="-406400" lvl="1" marL="914400" algn="l">
              <a:lnSpc>
                <a:spcPct val="110000"/>
              </a:lnSpc>
              <a:spcBef>
                <a:spcPts val="500"/>
              </a:spcBef>
              <a:spcAft>
                <a:spcPts val="0"/>
              </a:spcAft>
              <a:buClr>
                <a:srgbClr val="595959"/>
              </a:buClr>
              <a:buSzPts val="2800"/>
              <a:buChar char="•"/>
              <a:defRPr sz="2800"/>
            </a:lvl2pPr>
            <a:lvl3pPr indent="-381000" lvl="2" marL="1371600" algn="l">
              <a:lnSpc>
                <a:spcPct val="110000"/>
              </a:lnSpc>
              <a:spcBef>
                <a:spcPts val="500"/>
              </a:spcBef>
              <a:spcAft>
                <a:spcPts val="0"/>
              </a:spcAft>
              <a:buClr>
                <a:srgbClr val="595959"/>
              </a:buClr>
              <a:buSzPts val="2400"/>
              <a:buChar char="•"/>
              <a:defRPr sz="2400"/>
            </a:lvl3pPr>
            <a:lvl4pPr indent="-355600" lvl="3" marL="1828800" algn="l">
              <a:lnSpc>
                <a:spcPct val="110000"/>
              </a:lnSpc>
              <a:spcBef>
                <a:spcPts val="500"/>
              </a:spcBef>
              <a:spcAft>
                <a:spcPts val="0"/>
              </a:spcAft>
              <a:buClr>
                <a:srgbClr val="595959"/>
              </a:buClr>
              <a:buSzPts val="2000"/>
              <a:buChar char="•"/>
              <a:defRPr sz="2000"/>
            </a:lvl4pPr>
            <a:lvl5pPr indent="-355600" lvl="4" marL="2286000" algn="l">
              <a:lnSpc>
                <a:spcPct val="110000"/>
              </a:lnSpc>
              <a:spcBef>
                <a:spcPts val="500"/>
              </a:spcBef>
              <a:spcAft>
                <a:spcPts val="0"/>
              </a:spcAft>
              <a:buClr>
                <a:srgbClr val="595959"/>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81" name="Google Shape;81;p21"/>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600"/>
              <a:buNone/>
              <a:defRPr sz="1600"/>
            </a:lvl1pPr>
            <a:lvl2pPr indent="-228600" lvl="1" marL="914400" algn="l">
              <a:lnSpc>
                <a:spcPct val="110000"/>
              </a:lnSpc>
              <a:spcBef>
                <a:spcPts val="500"/>
              </a:spcBef>
              <a:spcAft>
                <a:spcPts val="0"/>
              </a:spcAft>
              <a:buClr>
                <a:srgbClr val="595959"/>
              </a:buClr>
              <a:buSzPts val="1400"/>
              <a:buNone/>
              <a:defRPr sz="1400"/>
            </a:lvl2pPr>
            <a:lvl3pPr indent="-228600" lvl="2" marL="1371600" algn="l">
              <a:lnSpc>
                <a:spcPct val="110000"/>
              </a:lnSpc>
              <a:spcBef>
                <a:spcPts val="500"/>
              </a:spcBef>
              <a:spcAft>
                <a:spcPts val="0"/>
              </a:spcAft>
              <a:buClr>
                <a:srgbClr val="595959"/>
              </a:buClr>
              <a:buSzPts val="1200"/>
              <a:buNone/>
              <a:defRPr sz="1200"/>
            </a:lvl3pPr>
            <a:lvl4pPr indent="-228600" lvl="3" marL="1828800" algn="l">
              <a:lnSpc>
                <a:spcPct val="110000"/>
              </a:lnSpc>
              <a:spcBef>
                <a:spcPts val="500"/>
              </a:spcBef>
              <a:spcAft>
                <a:spcPts val="0"/>
              </a:spcAft>
              <a:buClr>
                <a:srgbClr val="595959"/>
              </a:buClr>
              <a:buSzPts val="1000"/>
              <a:buNone/>
              <a:defRPr sz="1000"/>
            </a:lvl4pPr>
            <a:lvl5pPr indent="-228600" lvl="4" marL="2286000" algn="l">
              <a:lnSpc>
                <a:spcPct val="110000"/>
              </a:lnSpc>
              <a:spcBef>
                <a:spcPts val="500"/>
              </a:spcBef>
              <a:spcAft>
                <a:spcPts val="0"/>
              </a:spcAft>
              <a:buClr>
                <a:srgbClr val="595959"/>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82" name="Google Shape;82;p2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3" name="Google Shape;83;p2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4" name="Google Shape;84;p2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85" name="Shape 85"/>
        <p:cNvGrpSpPr/>
        <p:nvPr/>
      </p:nvGrpSpPr>
      <p:grpSpPr>
        <a:xfrm>
          <a:off x="0" y="0"/>
          <a:ext cx="0" cy="0"/>
          <a:chOff x="0" y="0"/>
          <a:chExt cx="0" cy="0"/>
        </a:xfrm>
      </p:grpSpPr>
      <p:sp>
        <p:nvSpPr>
          <p:cNvPr id="86" name="Google Shape;86;p22"/>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Lora"/>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7" name="Google Shape;87;p22"/>
          <p:cNvSpPr/>
          <p:nvPr>
            <p:ph idx="2" type="pic"/>
          </p:nvPr>
        </p:nvSpPr>
        <p:spPr>
          <a:xfrm>
            <a:off x="5183188" y="987425"/>
            <a:ext cx="6172200" cy="4873625"/>
          </a:xfrm>
          <a:prstGeom prst="rect">
            <a:avLst/>
          </a:prstGeom>
          <a:noFill/>
          <a:ln>
            <a:noFill/>
          </a:ln>
        </p:spPr>
      </p:sp>
      <p:sp>
        <p:nvSpPr>
          <p:cNvPr id="88" name="Google Shape;88;p22"/>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600"/>
              <a:buNone/>
              <a:defRPr sz="1600"/>
            </a:lvl1pPr>
            <a:lvl2pPr indent="-228600" lvl="1" marL="914400" algn="l">
              <a:lnSpc>
                <a:spcPct val="110000"/>
              </a:lnSpc>
              <a:spcBef>
                <a:spcPts val="500"/>
              </a:spcBef>
              <a:spcAft>
                <a:spcPts val="0"/>
              </a:spcAft>
              <a:buClr>
                <a:srgbClr val="595959"/>
              </a:buClr>
              <a:buSzPts val="1400"/>
              <a:buNone/>
              <a:defRPr sz="1400"/>
            </a:lvl2pPr>
            <a:lvl3pPr indent="-228600" lvl="2" marL="1371600" algn="l">
              <a:lnSpc>
                <a:spcPct val="110000"/>
              </a:lnSpc>
              <a:spcBef>
                <a:spcPts val="500"/>
              </a:spcBef>
              <a:spcAft>
                <a:spcPts val="0"/>
              </a:spcAft>
              <a:buClr>
                <a:srgbClr val="595959"/>
              </a:buClr>
              <a:buSzPts val="1200"/>
              <a:buNone/>
              <a:defRPr sz="1200"/>
            </a:lvl3pPr>
            <a:lvl4pPr indent="-228600" lvl="3" marL="1828800" algn="l">
              <a:lnSpc>
                <a:spcPct val="110000"/>
              </a:lnSpc>
              <a:spcBef>
                <a:spcPts val="500"/>
              </a:spcBef>
              <a:spcAft>
                <a:spcPts val="0"/>
              </a:spcAft>
              <a:buClr>
                <a:srgbClr val="595959"/>
              </a:buClr>
              <a:buSzPts val="1000"/>
              <a:buNone/>
              <a:defRPr sz="1000"/>
            </a:lvl4pPr>
            <a:lvl5pPr indent="-228600" lvl="4" marL="2286000" algn="l">
              <a:lnSpc>
                <a:spcPct val="110000"/>
              </a:lnSpc>
              <a:spcBef>
                <a:spcPts val="500"/>
              </a:spcBef>
              <a:spcAft>
                <a:spcPts val="0"/>
              </a:spcAft>
              <a:buClr>
                <a:srgbClr val="595959"/>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89" name="Google Shape;89;p2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0" name="Google Shape;90;p2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1" name="Google Shape;91;p2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92" name="Shape 92"/>
        <p:cNvGrpSpPr/>
        <p:nvPr/>
      </p:nvGrpSpPr>
      <p:grpSpPr>
        <a:xfrm>
          <a:off x="0" y="0"/>
          <a:ext cx="0" cy="0"/>
          <a:chOff x="0" y="0"/>
          <a:chExt cx="0" cy="0"/>
        </a:xfrm>
      </p:grpSpPr>
      <p:sp>
        <p:nvSpPr>
          <p:cNvPr id="93" name="Google Shape;93;p23"/>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94" name="Google Shape;94;p23"/>
          <p:cNvSpPr txBox="1"/>
          <p:nvPr>
            <p:ph idx="1" type="body"/>
          </p:nvPr>
        </p:nvSpPr>
        <p:spPr>
          <a:xfrm rot="5400000">
            <a:off x="3718625" y="-1458212"/>
            <a:ext cx="4754750" cy="10515600"/>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95" name="Google Shape;95;p2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6" name="Google Shape;96;p2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7" name="Google Shape;97;p2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98" name="Shape 98"/>
        <p:cNvGrpSpPr/>
        <p:nvPr/>
      </p:nvGrpSpPr>
      <p:grpSpPr>
        <a:xfrm>
          <a:off x="0" y="0"/>
          <a:ext cx="0" cy="0"/>
          <a:chOff x="0" y="0"/>
          <a:chExt cx="0" cy="0"/>
        </a:xfrm>
      </p:grpSpPr>
      <p:sp>
        <p:nvSpPr>
          <p:cNvPr id="99" name="Google Shape;99;p24"/>
          <p:cNvSpPr txBox="1"/>
          <p:nvPr>
            <p:ph type="title"/>
          </p:nvPr>
        </p:nvSpPr>
        <p:spPr>
          <a:xfrm rot="5400000">
            <a:off x="7133431" y="1956594"/>
            <a:ext cx="5811838" cy="26289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00" name="Google Shape;100;p24"/>
          <p:cNvSpPr txBox="1"/>
          <p:nvPr>
            <p:ph idx="1" type="body"/>
          </p:nvPr>
        </p:nvSpPr>
        <p:spPr>
          <a:xfrm rot="5400000">
            <a:off x="1799431" y="-596106"/>
            <a:ext cx="5811838" cy="7734300"/>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01" name="Google Shape;101;p2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2" name="Google Shape;102;p2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3" name="Google Shape;103;p2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and Content" type="obj">
  <p:cSld name="OBJECT">
    <p:spTree>
      <p:nvGrpSpPr>
        <p:cNvPr id="19" name="Shape 19"/>
        <p:cNvGrpSpPr/>
        <p:nvPr/>
      </p:nvGrpSpPr>
      <p:grpSpPr>
        <a:xfrm>
          <a:off x="0" y="0"/>
          <a:ext cx="0" cy="0"/>
          <a:chOff x="0" y="0"/>
          <a:chExt cx="0" cy="0"/>
        </a:xfrm>
      </p:grpSpPr>
      <p:pic>
        <p:nvPicPr>
          <p:cNvPr id="20" name="Google Shape;20;p13"/>
          <p:cNvPicPr preferRelativeResize="0"/>
          <p:nvPr/>
        </p:nvPicPr>
        <p:blipFill rotWithShape="1">
          <a:blip r:embed="rId2">
            <a:alphaModFix/>
          </a:blip>
          <a:srcRect b="0" l="0" r="0" t="0"/>
          <a:stretch/>
        </p:blipFill>
        <p:spPr>
          <a:xfrm>
            <a:off x="0" y="0"/>
            <a:ext cx="12192000" cy="923925"/>
          </a:xfrm>
          <a:prstGeom prst="rect">
            <a:avLst/>
          </a:prstGeom>
          <a:noFill/>
          <a:ln>
            <a:noFill/>
          </a:ln>
        </p:spPr>
      </p:pic>
      <p:sp>
        <p:nvSpPr>
          <p:cNvPr id="21" name="Google Shape;21;p13"/>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2" name="Google Shape;22;p13"/>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3" name="Google Shape;23;p1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4" name="Google Shape;24;p1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1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and Content">
  <p:cSld name="1_Title and Content">
    <p:spTree>
      <p:nvGrpSpPr>
        <p:cNvPr id="26" name="Shape 26"/>
        <p:cNvGrpSpPr/>
        <p:nvPr/>
      </p:nvGrpSpPr>
      <p:grpSpPr>
        <a:xfrm>
          <a:off x="0" y="0"/>
          <a:ext cx="0" cy="0"/>
          <a:chOff x="0" y="0"/>
          <a:chExt cx="0" cy="0"/>
        </a:xfrm>
      </p:grpSpPr>
      <p:pic>
        <p:nvPicPr>
          <p:cNvPr id="27" name="Google Shape;27;p14"/>
          <p:cNvPicPr preferRelativeResize="0"/>
          <p:nvPr/>
        </p:nvPicPr>
        <p:blipFill rotWithShape="1">
          <a:blip r:embed="rId2">
            <a:alphaModFix/>
          </a:blip>
          <a:srcRect b="0" l="0" r="0" t="0"/>
          <a:stretch/>
        </p:blipFill>
        <p:spPr>
          <a:xfrm>
            <a:off x="0" y="0"/>
            <a:ext cx="12192000" cy="923925"/>
          </a:xfrm>
          <a:prstGeom prst="rect">
            <a:avLst/>
          </a:prstGeom>
          <a:noFill/>
          <a:ln>
            <a:noFill/>
          </a:ln>
        </p:spPr>
      </p:pic>
      <p:sp>
        <p:nvSpPr>
          <p:cNvPr id="28" name="Google Shape;28;p14"/>
          <p:cNvSpPr/>
          <p:nvPr/>
        </p:nvSpPr>
        <p:spPr>
          <a:xfrm>
            <a:off x="838200" y="914400"/>
            <a:ext cx="6252882"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29" name="Google Shape;29;p14"/>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0" name="Google Shape;30;p14"/>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1" name="Google Shape;31;p1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1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3" name="Google Shape;33;p1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34" name="Shape 34"/>
        <p:cNvGrpSpPr/>
        <p:nvPr/>
      </p:nvGrpSpPr>
      <p:grpSpPr>
        <a:xfrm>
          <a:off x="0" y="0"/>
          <a:ext cx="0" cy="0"/>
          <a:chOff x="0" y="0"/>
          <a:chExt cx="0" cy="0"/>
        </a:xfrm>
      </p:grpSpPr>
      <p:sp>
        <p:nvSpPr>
          <p:cNvPr id="35" name="Google Shape;35;p15"/>
          <p:cNvSpPr/>
          <p:nvPr/>
        </p:nvSpPr>
        <p:spPr>
          <a:xfrm>
            <a:off x="2103120" y="3036776"/>
            <a:ext cx="7985760"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36" name="Google Shape;36;p15"/>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4400"/>
              <a:buFont typeface="Lora"/>
              <a:buNone/>
              <a:defRPr sz="4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7" name="Google Shape;37;p15"/>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normAutofit/>
          </a:bodyPr>
          <a:lstStyle>
            <a:lvl1pPr lvl="0" algn="ctr">
              <a:lnSpc>
                <a:spcPct val="110000"/>
              </a:lnSpc>
              <a:spcBef>
                <a:spcPts val="1000"/>
              </a:spcBef>
              <a:spcAft>
                <a:spcPts val="0"/>
              </a:spcAft>
              <a:buClr>
                <a:srgbClr val="595959"/>
              </a:buClr>
              <a:buSzPts val="2400"/>
              <a:buNone/>
              <a:defRPr sz="2400"/>
            </a:lvl1pPr>
            <a:lvl2pPr lvl="1" algn="ctr">
              <a:lnSpc>
                <a:spcPct val="110000"/>
              </a:lnSpc>
              <a:spcBef>
                <a:spcPts val="500"/>
              </a:spcBef>
              <a:spcAft>
                <a:spcPts val="0"/>
              </a:spcAft>
              <a:buClr>
                <a:srgbClr val="595959"/>
              </a:buClr>
              <a:buSzPts val="2000"/>
              <a:buNone/>
              <a:defRPr sz="2000"/>
            </a:lvl2pPr>
            <a:lvl3pPr lvl="2" algn="ctr">
              <a:lnSpc>
                <a:spcPct val="110000"/>
              </a:lnSpc>
              <a:spcBef>
                <a:spcPts val="500"/>
              </a:spcBef>
              <a:spcAft>
                <a:spcPts val="0"/>
              </a:spcAft>
              <a:buClr>
                <a:srgbClr val="595959"/>
              </a:buClr>
              <a:buSzPts val="1800"/>
              <a:buNone/>
              <a:defRPr sz="1800"/>
            </a:lvl3pPr>
            <a:lvl4pPr lvl="3" algn="ctr">
              <a:lnSpc>
                <a:spcPct val="110000"/>
              </a:lnSpc>
              <a:spcBef>
                <a:spcPts val="500"/>
              </a:spcBef>
              <a:spcAft>
                <a:spcPts val="0"/>
              </a:spcAft>
              <a:buClr>
                <a:srgbClr val="595959"/>
              </a:buClr>
              <a:buSzPts val="1600"/>
              <a:buNone/>
              <a:defRPr sz="1600"/>
            </a:lvl4pPr>
            <a:lvl5pPr lvl="4" algn="ctr">
              <a:lnSpc>
                <a:spcPct val="110000"/>
              </a:lnSpc>
              <a:spcBef>
                <a:spcPts val="500"/>
              </a:spcBef>
              <a:spcAft>
                <a:spcPts val="0"/>
              </a:spcAft>
              <a:buClr>
                <a:srgbClr val="595959"/>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38" name="Google Shape;38;p1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1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0" name="Google Shape;40;p1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p:cSld name="Title and Content">
    <p:spTree>
      <p:nvGrpSpPr>
        <p:cNvPr id="41" name="Shape 41"/>
        <p:cNvGrpSpPr/>
        <p:nvPr/>
      </p:nvGrpSpPr>
      <p:grpSpPr>
        <a:xfrm>
          <a:off x="0" y="0"/>
          <a:ext cx="0" cy="0"/>
          <a:chOff x="0" y="0"/>
          <a:chExt cx="0" cy="0"/>
        </a:xfrm>
      </p:grpSpPr>
      <p:sp>
        <p:nvSpPr>
          <p:cNvPr id="42" name="Google Shape;42;p16"/>
          <p:cNvSpPr/>
          <p:nvPr/>
        </p:nvSpPr>
        <p:spPr>
          <a:xfrm>
            <a:off x="838200" y="914400"/>
            <a:ext cx="6252882"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43" name="Google Shape;43;p16"/>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4" name="Google Shape;44;p16"/>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5" name="Google Shape;45;p1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6" name="Google Shape;46;p1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1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48" name="Shape 48"/>
        <p:cNvGrpSpPr/>
        <p:nvPr/>
      </p:nvGrpSpPr>
      <p:grpSpPr>
        <a:xfrm>
          <a:off x="0" y="0"/>
          <a:ext cx="0" cy="0"/>
          <a:chOff x="0" y="0"/>
          <a:chExt cx="0" cy="0"/>
        </a:xfrm>
      </p:grpSpPr>
      <p:sp>
        <p:nvSpPr>
          <p:cNvPr id="49" name="Google Shape;49;p17"/>
          <p:cNvSpPr/>
          <p:nvPr/>
        </p:nvSpPr>
        <p:spPr>
          <a:xfrm>
            <a:off x="838200" y="4104155"/>
            <a:ext cx="7974330"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50" name="Google Shape;50;p17"/>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4400"/>
              <a:buFont typeface="Lora"/>
              <a:buNone/>
              <a:defRPr sz="4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1" name="Google Shape;51;p17"/>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888888"/>
              </a:buClr>
              <a:buSzPts val="1800"/>
              <a:buNone/>
              <a:defRPr sz="1800">
                <a:solidFill>
                  <a:srgbClr val="888888"/>
                </a:solidFill>
              </a:defRPr>
            </a:lvl1pPr>
            <a:lvl2pPr indent="-228600" lvl="1" marL="914400" algn="l">
              <a:lnSpc>
                <a:spcPct val="110000"/>
              </a:lnSpc>
              <a:spcBef>
                <a:spcPts val="500"/>
              </a:spcBef>
              <a:spcAft>
                <a:spcPts val="0"/>
              </a:spcAft>
              <a:buClr>
                <a:srgbClr val="888888"/>
              </a:buClr>
              <a:buSzPts val="2000"/>
              <a:buNone/>
              <a:defRPr sz="2000">
                <a:solidFill>
                  <a:srgbClr val="888888"/>
                </a:solidFill>
              </a:defRPr>
            </a:lvl2pPr>
            <a:lvl3pPr indent="-228600" lvl="2" marL="1371600" algn="l">
              <a:lnSpc>
                <a:spcPct val="110000"/>
              </a:lnSpc>
              <a:spcBef>
                <a:spcPts val="500"/>
              </a:spcBef>
              <a:spcAft>
                <a:spcPts val="0"/>
              </a:spcAft>
              <a:buClr>
                <a:srgbClr val="888888"/>
              </a:buClr>
              <a:buSzPts val="1800"/>
              <a:buNone/>
              <a:defRPr sz="1800">
                <a:solidFill>
                  <a:srgbClr val="888888"/>
                </a:solidFill>
              </a:defRPr>
            </a:lvl3pPr>
            <a:lvl4pPr indent="-228600" lvl="3" marL="1828800" algn="l">
              <a:lnSpc>
                <a:spcPct val="110000"/>
              </a:lnSpc>
              <a:spcBef>
                <a:spcPts val="500"/>
              </a:spcBef>
              <a:spcAft>
                <a:spcPts val="0"/>
              </a:spcAft>
              <a:buClr>
                <a:srgbClr val="888888"/>
              </a:buClr>
              <a:buSzPts val="1600"/>
              <a:buNone/>
              <a:defRPr sz="1600">
                <a:solidFill>
                  <a:srgbClr val="888888"/>
                </a:solidFill>
              </a:defRPr>
            </a:lvl4pPr>
            <a:lvl5pPr indent="-228600" lvl="4" marL="2286000" algn="l">
              <a:lnSpc>
                <a:spcPct val="11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52" name="Google Shape;52;p1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1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4" name="Google Shape;54;p1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55" name="Shape 55"/>
        <p:cNvGrpSpPr/>
        <p:nvPr/>
      </p:nvGrpSpPr>
      <p:grpSpPr>
        <a:xfrm>
          <a:off x="0" y="0"/>
          <a:ext cx="0" cy="0"/>
          <a:chOff x="0" y="0"/>
          <a:chExt cx="0" cy="0"/>
        </a:xfrm>
      </p:grpSpPr>
      <p:sp>
        <p:nvSpPr>
          <p:cNvPr id="56" name="Google Shape;56;p18"/>
          <p:cNvSpPr/>
          <p:nvPr/>
        </p:nvSpPr>
        <p:spPr>
          <a:xfrm>
            <a:off x="838200" y="914400"/>
            <a:ext cx="6252882"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57" name="Google Shape;57;p18"/>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8" name="Google Shape;58;p18"/>
          <p:cNvSpPr txBox="1"/>
          <p:nvPr>
            <p:ph idx="1" type="body"/>
          </p:nvPr>
        </p:nvSpPr>
        <p:spPr>
          <a:xfrm>
            <a:off x="838200" y="1592261"/>
            <a:ext cx="5181600" cy="4584701"/>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9" name="Google Shape;59;p18"/>
          <p:cNvSpPr txBox="1"/>
          <p:nvPr>
            <p:ph idx="2" type="body"/>
          </p:nvPr>
        </p:nvSpPr>
        <p:spPr>
          <a:xfrm>
            <a:off x="6172200" y="1592261"/>
            <a:ext cx="5181600" cy="4584701"/>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60" name="Google Shape;60;p1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1" name="Google Shape;61;p1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2" name="Google Shape;62;p1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63" name="Shape 63"/>
        <p:cNvGrpSpPr/>
        <p:nvPr/>
      </p:nvGrpSpPr>
      <p:grpSpPr>
        <a:xfrm>
          <a:off x="0" y="0"/>
          <a:ext cx="0" cy="0"/>
          <a:chOff x="0" y="0"/>
          <a:chExt cx="0" cy="0"/>
        </a:xfrm>
      </p:grpSpPr>
      <p:sp>
        <p:nvSpPr>
          <p:cNvPr id="64" name="Google Shape;64;p19"/>
          <p:cNvSpPr/>
          <p:nvPr/>
        </p:nvSpPr>
        <p:spPr>
          <a:xfrm>
            <a:off x="838200" y="914400"/>
            <a:ext cx="6252882"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65" name="Google Shape;65;p19"/>
          <p:cNvSpPr txBox="1"/>
          <p:nvPr>
            <p:ph type="title"/>
          </p:nvPr>
        </p:nvSpPr>
        <p:spPr>
          <a:xfrm>
            <a:off x="839788" y="653784"/>
            <a:ext cx="10515600" cy="74824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6" name="Google Shape;66;p19"/>
          <p:cNvSpPr txBox="1"/>
          <p:nvPr>
            <p:ph idx="1" type="body"/>
          </p:nvPr>
        </p:nvSpPr>
        <p:spPr>
          <a:xfrm>
            <a:off x="839788" y="1540248"/>
            <a:ext cx="5157787" cy="733425"/>
          </a:xfrm>
          <a:prstGeom prst="rect">
            <a:avLst/>
          </a:prstGeom>
          <a:noFill/>
          <a:ln>
            <a:noFill/>
          </a:ln>
        </p:spPr>
        <p:txBody>
          <a:bodyPr anchorCtr="0" anchor="b" bIns="45700" lIns="91425" spcFirstLastPara="1" rIns="91425" wrap="square" tIns="45700">
            <a:normAutofit/>
          </a:bodyPr>
          <a:lstStyle>
            <a:lvl1pPr indent="-228600" lvl="0" marL="457200" algn="l">
              <a:lnSpc>
                <a:spcPct val="110000"/>
              </a:lnSpc>
              <a:spcBef>
                <a:spcPts val="1000"/>
              </a:spcBef>
              <a:spcAft>
                <a:spcPts val="0"/>
              </a:spcAft>
              <a:buClr>
                <a:srgbClr val="F26724"/>
              </a:buClr>
              <a:buSzPts val="1800"/>
              <a:buNone/>
              <a:defRPr b="1" sz="1800">
                <a:solidFill>
                  <a:srgbClr val="F26724"/>
                </a:solidFill>
              </a:defRPr>
            </a:lvl1pPr>
            <a:lvl2pPr indent="-228600" lvl="1" marL="914400" algn="l">
              <a:lnSpc>
                <a:spcPct val="110000"/>
              </a:lnSpc>
              <a:spcBef>
                <a:spcPts val="500"/>
              </a:spcBef>
              <a:spcAft>
                <a:spcPts val="0"/>
              </a:spcAft>
              <a:buClr>
                <a:srgbClr val="595959"/>
              </a:buClr>
              <a:buSzPts val="2000"/>
              <a:buNone/>
              <a:defRPr b="1" sz="2000"/>
            </a:lvl2pPr>
            <a:lvl3pPr indent="-228600" lvl="2" marL="1371600" algn="l">
              <a:lnSpc>
                <a:spcPct val="110000"/>
              </a:lnSpc>
              <a:spcBef>
                <a:spcPts val="500"/>
              </a:spcBef>
              <a:spcAft>
                <a:spcPts val="0"/>
              </a:spcAft>
              <a:buClr>
                <a:srgbClr val="595959"/>
              </a:buClr>
              <a:buSzPts val="1800"/>
              <a:buNone/>
              <a:defRPr b="1" sz="1800"/>
            </a:lvl3pPr>
            <a:lvl4pPr indent="-228600" lvl="3" marL="1828800" algn="l">
              <a:lnSpc>
                <a:spcPct val="110000"/>
              </a:lnSpc>
              <a:spcBef>
                <a:spcPts val="500"/>
              </a:spcBef>
              <a:spcAft>
                <a:spcPts val="0"/>
              </a:spcAft>
              <a:buClr>
                <a:srgbClr val="595959"/>
              </a:buClr>
              <a:buSzPts val="1600"/>
              <a:buNone/>
              <a:defRPr b="1" sz="1600"/>
            </a:lvl4pPr>
            <a:lvl5pPr indent="-228600" lvl="4" marL="2286000" algn="l">
              <a:lnSpc>
                <a:spcPct val="110000"/>
              </a:lnSpc>
              <a:spcBef>
                <a:spcPts val="500"/>
              </a:spcBef>
              <a:spcAft>
                <a:spcPts val="0"/>
              </a:spcAft>
              <a:buClr>
                <a:srgbClr val="595959"/>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67" name="Google Shape;67;p19"/>
          <p:cNvSpPr txBox="1"/>
          <p:nvPr>
            <p:ph idx="2" type="body"/>
          </p:nvPr>
        </p:nvSpPr>
        <p:spPr>
          <a:xfrm>
            <a:off x="839788" y="2411892"/>
            <a:ext cx="5157787" cy="3684588"/>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68" name="Google Shape;68;p19"/>
          <p:cNvSpPr txBox="1"/>
          <p:nvPr>
            <p:ph idx="3" type="body"/>
          </p:nvPr>
        </p:nvSpPr>
        <p:spPr>
          <a:xfrm>
            <a:off x="6172200" y="1540248"/>
            <a:ext cx="5183188" cy="733425"/>
          </a:xfrm>
          <a:prstGeom prst="rect">
            <a:avLst/>
          </a:prstGeom>
          <a:noFill/>
          <a:ln>
            <a:noFill/>
          </a:ln>
        </p:spPr>
        <p:txBody>
          <a:bodyPr anchorCtr="0" anchor="b" bIns="45700" lIns="91425" spcFirstLastPara="1" rIns="91425" wrap="square" tIns="45700">
            <a:normAutofit/>
          </a:bodyPr>
          <a:lstStyle>
            <a:lvl1pPr indent="-228600" lvl="0" marL="457200" algn="l">
              <a:lnSpc>
                <a:spcPct val="110000"/>
              </a:lnSpc>
              <a:spcBef>
                <a:spcPts val="1000"/>
              </a:spcBef>
              <a:spcAft>
                <a:spcPts val="0"/>
              </a:spcAft>
              <a:buClr>
                <a:srgbClr val="F26724"/>
              </a:buClr>
              <a:buSzPts val="1800"/>
              <a:buNone/>
              <a:defRPr b="1" sz="1800">
                <a:solidFill>
                  <a:srgbClr val="F26724"/>
                </a:solidFill>
              </a:defRPr>
            </a:lvl1pPr>
            <a:lvl2pPr indent="-228600" lvl="1" marL="914400" algn="l">
              <a:lnSpc>
                <a:spcPct val="110000"/>
              </a:lnSpc>
              <a:spcBef>
                <a:spcPts val="500"/>
              </a:spcBef>
              <a:spcAft>
                <a:spcPts val="0"/>
              </a:spcAft>
              <a:buClr>
                <a:srgbClr val="595959"/>
              </a:buClr>
              <a:buSzPts val="2000"/>
              <a:buNone/>
              <a:defRPr b="1" sz="2000"/>
            </a:lvl2pPr>
            <a:lvl3pPr indent="-228600" lvl="2" marL="1371600" algn="l">
              <a:lnSpc>
                <a:spcPct val="110000"/>
              </a:lnSpc>
              <a:spcBef>
                <a:spcPts val="500"/>
              </a:spcBef>
              <a:spcAft>
                <a:spcPts val="0"/>
              </a:spcAft>
              <a:buClr>
                <a:srgbClr val="595959"/>
              </a:buClr>
              <a:buSzPts val="1800"/>
              <a:buNone/>
              <a:defRPr b="1" sz="1800"/>
            </a:lvl3pPr>
            <a:lvl4pPr indent="-228600" lvl="3" marL="1828800" algn="l">
              <a:lnSpc>
                <a:spcPct val="110000"/>
              </a:lnSpc>
              <a:spcBef>
                <a:spcPts val="500"/>
              </a:spcBef>
              <a:spcAft>
                <a:spcPts val="0"/>
              </a:spcAft>
              <a:buClr>
                <a:srgbClr val="595959"/>
              </a:buClr>
              <a:buSzPts val="1600"/>
              <a:buNone/>
              <a:defRPr b="1" sz="1600"/>
            </a:lvl4pPr>
            <a:lvl5pPr indent="-228600" lvl="4" marL="2286000" algn="l">
              <a:lnSpc>
                <a:spcPct val="110000"/>
              </a:lnSpc>
              <a:spcBef>
                <a:spcPts val="500"/>
              </a:spcBef>
              <a:spcAft>
                <a:spcPts val="0"/>
              </a:spcAft>
              <a:buClr>
                <a:srgbClr val="595959"/>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69" name="Google Shape;69;p19"/>
          <p:cNvSpPr txBox="1"/>
          <p:nvPr>
            <p:ph idx="4" type="body"/>
          </p:nvPr>
        </p:nvSpPr>
        <p:spPr>
          <a:xfrm>
            <a:off x="6172200" y="2411892"/>
            <a:ext cx="5183188" cy="3684588"/>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0" name="Google Shape;70;p1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1" name="Google Shape;71;p1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2" name="Google Shape;72;p1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3" name="Shape 73"/>
        <p:cNvGrpSpPr/>
        <p:nvPr/>
      </p:nvGrpSpPr>
      <p:grpSpPr>
        <a:xfrm>
          <a:off x="0" y="0"/>
          <a:ext cx="0" cy="0"/>
          <a:chOff x="0" y="0"/>
          <a:chExt cx="0" cy="0"/>
        </a:xfrm>
      </p:grpSpPr>
      <p:sp>
        <p:nvSpPr>
          <p:cNvPr id="74" name="Google Shape;74;p20"/>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5" name="Google Shape;75;p2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6" name="Google Shape;76;p2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7" name="Google Shape;77;p2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2.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1"/>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3200"/>
              <a:buFont typeface="Lora"/>
              <a:buNone/>
              <a:defRPr b="0" i="0" sz="3200" u="none" cap="none" strike="noStrike">
                <a:solidFill>
                  <a:schemeClr val="dk1"/>
                </a:solidFill>
                <a:latin typeface="Lora"/>
                <a:ea typeface="Lora"/>
                <a:cs typeface="Lora"/>
                <a:sym typeface="Lor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11"/>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10000"/>
              </a:lnSpc>
              <a:spcBef>
                <a:spcPts val="1000"/>
              </a:spcBef>
              <a:spcAft>
                <a:spcPts val="0"/>
              </a:spcAft>
              <a:buClr>
                <a:srgbClr val="595959"/>
              </a:buClr>
              <a:buSzPts val="1400"/>
              <a:buFont typeface="Arial"/>
              <a:buNone/>
              <a:defRPr b="0" i="0" sz="1400" u="none" cap="none" strike="noStrike">
                <a:solidFill>
                  <a:srgbClr val="595959"/>
                </a:solidFill>
                <a:latin typeface="Roboto Light"/>
                <a:ea typeface="Roboto Light"/>
                <a:cs typeface="Roboto Light"/>
                <a:sym typeface="Roboto Light"/>
              </a:defRPr>
            </a:lvl1pPr>
            <a:lvl2pPr indent="-317500" lvl="1" marL="914400" marR="0" rtl="0" algn="l">
              <a:lnSpc>
                <a:spcPct val="110000"/>
              </a:lnSpc>
              <a:spcBef>
                <a:spcPts val="500"/>
              </a:spcBef>
              <a:spcAft>
                <a:spcPts val="0"/>
              </a:spcAft>
              <a:buClr>
                <a:srgbClr val="595959"/>
              </a:buClr>
              <a:buSzPts val="1400"/>
              <a:buFont typeface="Arial"/>
              <a:buChar char="•"/>
              <a:defRPr b="0" i="0" sz="1400" u="none" cap="none" strike="noStrike">
                <a:solidFill>
                  <a:srgbClr val="595959"/>
                </a:solidFill>
                <a:latin typeface="Roboto Light"/>
                <a:ea typeface="Roboto Light"/>
                <a:cs typeface="Roboto Light"/>
                <a:sym typeface="Roboto Light"/>
              </a:defRPr>
            </a:lvl2pPr>
            <a:lvl3pPr indent="-317500" lvl="2" marL="1371600" marR="0" rtl="0" algn="l">
              <a:lnSpc>
                <a:spcPct val="110000"/>
              </a:lnSpc>
              <a:spcBef>
                <a:spcPts val="500"/>
              </a:spcBef>
              <a:spcAft>
                <a:spcPts val="0"/>
              </a:spcAft>
              <a:buClr>
                <a:srgbClr val="595959"/>
              </a:buClr>
              <a:buSzPts val="1400"/>
              <a:buFont typeface="Arial"/>
              <a:buChar char="•"/>
              <a:defRPr b="0" i="0" sz="1400" u="none" cap="none" strike="noStrike">
                <a:solidFill>
                  <a:srgbClr val="595959"/>
                </a:solidFill>
                <a:latin typeface="Roboto Light"/>
                <a:ea typeface="Roboto Light"/>
                <a:cs typeface="Roboto Light"/>
                <a:sym typeface="Roboto Light"/>
              </a:defRPr>
            </a:lvl3pPr>
            <a:lvl4pPr indent="-317500" lvl="3" marL="1828800" marR="0" rtl="0" algn="l">
              <a:lnSpc>
                <a:spcPct val="110000"/>
              </a:lnSpc>
              <a:spcBef>
                <a:spcPts val="500"/>
              </a:spcBef>
              <a:spcAft>
                <a:spcPts val="0"/>
              </a:spcAft>
              <a:buClr>
                <a:srgbClr val="595959"/>
              </a:buClr>
              <a:buSzPts val="1400"/>
              <a:buFont typeface="Arial"/>
              <a:buChar char="•"/>
              <a:defRPr b="0" i="0" sz="1400" u="none" cap="none" strike="noStrike">
                <a:solidFill>
                  <a:srgbClr val="595959"/>
                </a:solidFill>
                <a:latin typeface="Roboto Light"/>
                <a:ea typeface="Roboto Light"/>
                <a:cs typeface="Roboto Light"/>
                <a:sym typeface="Roboto Light"/>
              </a:defRPr>
            </a:lvl4pPr>
            <a:lvl5pPr indent="-317500" lvl="4" marL="2286000" marR="0" rtl="0" algn="l">
              <a:lnSpc>
                <a:spcPct val="110000"/>
              </a:lnSpc>
              <a:spcBef>
                <a:spcPts val="500"/>
              </a:spcBef>
              <a:spcAft>
                <a:spcPts val="0"/>
              </a:spcAft>
              <a:buClr>
                <a:srgbClr val="595959"/>
              </a:buClr>
              <a:buSzPts val="1400"/>
              <a:buFont typeface="Arial"/>
              <a:buChar char="•"/>
              <a:defRPr b="0" i="0" sz="1400" u="none" cap="none" strike="noStrike">
                <a:solidFill>
                  <a:srgbClr val="595959"/>
                </a:solidFill>
                <a:latin typeface="Roboto Light"/>
                <a:ea typeface="Roboto Light"/>
                <a:cs typeface="Roboto Light"/>
                <a:sym typeface="Roboto Light"/>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1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100" u="none" cap="none" strike="noStrike">
                <a:solidFill>
                  <a:srgbClr val="888888"/>
                </a:solidFill>
                <a:latin typeface="Roboto Light"/>
                <a:ea typeface="Roboto Light"/>
                <a:cs typeface="Roboto Light"/>
                <a:sym typeface="Roboto Light"/>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3" name="Google Shape;13;p1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100" u="none" cap="none" strike="noStrike">
                <a:solidFill>
                  <a:srgbClr val="888888"/>
                </a:solidFill>
                <a:latin typeface="Roboto Light"/>
                <a:ea typeface="Roboto Light"/>
                <a:cs typeface="Roboto Light"/>
                <a:sym typeface="Roboto Light"/>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4" name="Google Shape;14;p1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100" u="none" cap="none" strike="noStrike">
                <a:solidFill>
                  <a:srgbClr val="888888"/>
                </a:solidFill>
                <a:latin typeface="Roboto Light"/>
                <a:ea typeface="Roboto Light"/>
                <a:cs typeface="Roboto Light"/>
                <a:sym typeface="Roboto Light"/>
              </a:defRPr>
            </a:lvl1pPr>
            <a:lvl2pPr indent="0" lvl="1" marL="0" marR="0" rtl="0" algn="r">
              <a:spcBef>
                <a:spcPts val="0"/>
              </a:spcBef>
              <a:buNone/>
              <a:defRPr b="0" i="0" sz="1100" u="none" cap="none" strike="noStrike">
                <a:solidFill>
                  <a:srgbClr val="888888"/>
                </a:solidFill>
                <a:latin typeface="Roboto Light"/>
                <a:ea typeface="Roboto Light"/>
                <a:cs typeface="Roboto Light"/>
                <a:sym typeface="Roboto Light"/>
              </a:defRPr>
            </a:lvl2pPr>
            <a:lvl3pPr indent="0" lvl="2" marL="0" marR="0" rtl="0" algn="r">
              <a:spcBef>
                <a:spcPts val="0"/>
              </a:spcBef>
              <a:buNone/>
              <a:defRPr b="0" i="0" sz="1100" u="none" cap="none" strike="noStrike">
                <a:solidFill>
                  <a:srgbClr val="888888"/>
                </a:solidFill>
                <a:latin typeface="Roboto Light"/>
                <a:ea typeface="Roboto Light"/>
                <a:cs typeface="Roboto Light"/>
                <a:sym typeface="Roboto Light"/>
              </a:defRPr>
            </a:lvl3pPr>
            <a:lvl4pPr indent="0" lvl="3" marL="0" marR="0" rtl="0" algn="r">
              <a:spcBef>
                <a:spcPts val="0"/>
              </a:spcBef>
              <a:buNone/>
              <a:defRPr b="0" i="0" sz="1100" u="none" cap="none" strike="noStrike">
                <a:solidFill>
                  <a:srgbClr val="888888"/>
                </a:solidFill>
                <a:latin typeface="Roboto Light"/>
                <a:ea typeface="Roboto Light"/>
                <a:cs typeface="Roboto Light"/>
                <a:sym typeface="Roboto Light"/>
              </a:defRPr>
            </a:lvl4pPr>
            <a:lvl5pPr indent="0" lvl="4" marL="0" marR="0" rtl="0" algn="r">
              <a:spcBef>
                <a:spcPts val="0"/>
              </a:spcBef>
              <a:buNone/>
              <a:defRPr b="0" i="0" sz="1100" u="none" cap="none" strike="noStrike">
                <a:solidFill>
                  <a:srgbClr val="888888"/>
                </a:solidFill>
                <a:latin typeface="Roboto Light"/>
                <a:ea typeface="Roboto Light"/>
                <a:cs typeface="Roboto Light"/>
                <a:sym typeface="Roboto Light"/>
              </a:defRPr>
            </a:lvl5pPr>
            <a:lvl6pPr indent="0" lvl="5" marL="0" marR="0" rtl="0" algn="r">
              <a:spcBef>
                <a:spcPts val="0"/>
              </a:spcBef>
              <a:buNone/>
              <a:defRPr b="0" i="0" sz="1100" u="none" cap="none" strike="noStrike">
                <a:solidFill>
                  <a:srgbClr val="888888"/>
                </a:solidFill>
                <a:latin typeface="Roboto Light"/>
                <a:ea typeface="Roboto Light"/>
                <a:cs typeface="Roboto Light"/>
                <a:sym typeface="Roboto Light"/>
              </a:defRPr>
            </a:lvl6pPr>
            <a:lvl7pPr indent="0" lvl="6" marL="0" marR="0" rtl="0" algn="r">
              <a:spcBef>
                <a:spcPts val="0"/>
              </a:spcBef>
              <a:buNone/>
              <a:defRPr b="0" i="0" sz="1100" u="none" cap="none" strike="noStrike">
                <a:solidFill>
                  <a:srgbClr val="888888"/>
                </a:solidFill>
                <a:latin typeface="Roboto Light"/>
                <a:ea typeface="Roboto Light"/>
                <a:cs typeface="Roboto Light"/>
                <a:sym typeface="Roboto Light"/>
              </a:defRPr>
            </a:lvl7pPr>
            <a:lvl8pPr indent="0" lvl="7" marL="0" marR="0" rtl="0" algn="r">
              <a:spcBef>
                <a:spcPts val="0"/>
              </a:spcBef>
              <a:buNone/>
              <a:defRPr b="0" i="0" sz="1100" u="none" cap="none" strike="noStrike">
                <a:solidFill>
                  <a:srgbClr val="888888"/>
                </a:solidFill>
                <a:latin typeface="Roboto Light"/>
                <a:ea typeface="Roboto Light"/>
                <a:cs typeface="Roboto Light"/>
                <a:sym typeface="Roboto Light"/>
              </a:defRPr>
            </a:lvl8pPr>
            <a:lvl9pPr indent="0" lvl="8" marL="0" marR="0" rtl="0" algn="r">
              <a:spcBef>
                <a:spcPts val="0"/>
              </a:spcBef>
              <a:buNone/>
              <a:defRPr b="0" i="0" sz="1100" u="none" cap="none" strike="noStrike">
                <a:solidFill>
                  <a:srgbClr val="888888"/>
                </a:solidFill>
                <a:latin typeface="Roboto Light"/>
                <a:ea typeface="Roboto Light"/>
                <a:cs typeface="Roboto Light"/>
                <a:sym typeface="Roboto Light"/>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12.png"/><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6.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17.png"/><Relationship Id="rId4" Type="http://schemas.openxmlformats.org/officeDocument/2006/relationships/image" Target="../media/image2.png"/><Relationship Id="rId5" Type="http://schemas.openxmlformats.org/officeDocument/2006/relationships/image" Target="../media/image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8.png"/><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15.png"/><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5.png"/><Relationship Id="rId4" Type="http://schemas.openxmlformats.org/officeDocument/2006/relationships/image" Target="../media/image16.png"/><Relationship Id="rId5" Type="http://schemas.openxmlformats.org/officeDocument/2006/relationships/image" Target="../media/image1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 name="Shape 108"/>
        <p:cNvGrpSpPr/>
        <p:nvPr/>
      </p:nvGrpSpPr>
      <p:grpSpPr>
        <a:xfrm>
          <a:off x="0" y="0"/>
          <a:ext cx="0" cy="0"/>
          <a:chOff x="0" y="0"/>
          <a:chExt cx="0" cy="0"/>
        </a:xfrm>
      </p:grpSpPr>
      <p:pic>
        <p:nvPicPr>
          <p:cNvPr id="109" name="Google Shape;109;p1"/>
          <p:cNvPicPr preferRelativeResize="0"/>
          <p:nvPr/>
        </p:nvPicPr>
        <p:blipFill rotWithShape="1">
          <a:blip r:embed="rId3">
            <a:alphaModFix/>
          </a:blip>
          <a:srcRect b="0" l="0" r="0" t="0"/>
          <a:stretch/>
        </p:blipFill>
        <p:spPr>
          <a:xfrm>
            <a:off x="413786" y="1595595"/>
            <a:ext cx="4466105" cy="1122054"/>
          </a:xfrm>
          <a:prstGeom prst="rect">
            <a:avLst/>
          </a:prstGeom>
          <a:noFill/>
          <a:ln>
            <a:noFill/>
          </a:ln>
        </p:spPr>
      </p:pic>
      <p:sp>
        <p:nvSpPr>
          <p:cNvPr id="110" name="Google Shape;110;p1"/>
          <p:cNvSpPr txBox="1"/>
          <p:nvPr/>
        </p:nvSpPr>
        <p:spPr>
          <a:xfrm>
            <a:off x="669601" y="4187158"/>
            <a:ext cx="10882577" cy="1754326"/>
          </a:xfrm>
          <a:prstGeom prst="rect">
            <a:avLst/>
          </a:prstGeom>
          <a:solidFill>
            <a:srgbClr val="F7CAAC"/>
          </a:solidFill>
          <a:ln>
            <a:noFill/>
          </a:ln>
        </p:spPr>
        <p:txBody>
          <a:bodyPr anchorCtr="0" anchor="ctr" bIns="45700" lIns="91425" spcFirstLastPara="1" rIns="91425" wrap="square" tIns="45700">
            <a:spAutoFit/>
          </a:bodyPr>
          <a:lstStyle/>
          <a:p>
            <a:pPr indent="0" lvl="0" marL="0" marR="0" rtl="0" algn="l">
              <a:lnSpc>
                <a:spcPct val="150000"/>
              </a:lnSpc>
              <a:spcBef>
                <a:spcPts val="0"/>
              </a:spcBef>
              <a:spcAft>
                <a:spcPts val="0"/>
              </a:spcAft>
              <a:buNone/>
            </a:pPr>
            <a:r>
              <a:rPr b="1" i="0" lang="en-US" sz="1800" u="none" cap="none" strike="noStrike">
                <a:solidFill>
                  <a:srgbClr val="262626"/>
                </a:solidFill>
                <a:latin typeface="Roboto Light"/>
                <a:ea typeface="Roboto Light"/>
                <a:cs typeface="Roboto Light"/>
                <a:sym typeface="Roboto Light"/>
              </a:rPr>
              <a:t>Class: </a:t>
            </a:r>
            <a:r>
              <a:rPr b="0" i="0" lang="en-US" sz="1800" u="none" cap="none" strike="noStrike">
                <a:solidFill>
                  <a:srgbClr val="262626"/>
                </a:solidFill>
                <a:latin typeface="Roboto Light"/>
                <a:ea typeface="Roboto Light"/>
                <a:cs typeface="Roboto Light"/>
                <a:sym typeface="Roboto Light"/>
              </a:rPr>
              <a:t>MSc</a:t>
            </a:r>
            <a:endParaRPr b="0" i="0" sz="1800" u="none" cap="none" strike="noStrike">
              <a:solidFill>
                <a:srgbClr val="262626"/>
              </a:solidFill>
              <a:latin typeface="Roboto Light"/>
              <a:ea typeface="Roboto Light"/>
              <a:cs typeface="Roboto Light"/>
              <a:sym typeface="Roboto Light"/>
            </a:endParaRPr>
          </a:p>
          <a:p>
            <a:pPr indent="0" lvl="0" marL="0" marR="0" rtl="0" algn="l">
              <a:lnSpc>
                <a:spcPct val="150000"/>
              </a:lnSpc>
              <a:spcBef>
                <a:spcPts val="0"/>
              </a:spcBef>
              <a:spcAft>
                <a:spcPts val="0"/>
              </a:spcAft>
              <a:buNone/>
            </a:pPr>
            <a:r>
              <a:rPr b="1" i="0" lang="en-US" sz="1800" u="none" cap="none" strike="noStrike">
                <a:solidFill>
                  <a:srgbClr val="262626"/>
                </a:solidFill>
                <a:latin typeface="Roboto Light"/>
                <a:ea typeface="Roboto Light"/>
                <a:cs typeface="Roboto Light"/>
                <a:sym typeface="Roboto Light"/>
              </a:rPr>
              <a:t>Subject : </a:t>
            </a:r>
            <a:r>
              <a:rPr b="0" i="0" lang="en-US" sz="1800" u="none" cap="none" strike="noStrike">
                <a:solidFill>
                  <a:schemeClr val="dk1"/>
                </a:solidFill>
                <a:latin typeface="Roboto Light"/>
                <a:ea typeface="Roboto Light"/>
                <a:cs typeface="Roboto Light"/>
                <a:sym typeface="Roboto Light"/>
              </a:rPr>
              <a:t>Application of IT- Basics and Advance Excel</a:t>
            </a:r>
            <a:r>
              <a:rPr b="0" i="0" lang="en-US" sz="1800" u="none" cap="none" strike="noStrike">
                <a:solidFill>
                  <a:srgbClr val="262626"/>
                </a:solidFill>
                <a:latin typeface="Roboto Light"/>
                <a:ea typeface="Roboto Light"/>
                <a:cs typeface="Roboto Light"/>
                <a:sym typeface="Roboto Light"/>
              </a:rPr>
              <a:t> </a:t>
            </a:r>
            <a:endParaRPr b="0" i="0" sz="1800" u="none" cap="none" strike="noStrike">
              <a:solidFill>
                <a:srgbClr val="262626"/>
              </a:solidFill>
              <a:latin typeface="Roboto Light"/>
              <a:ea typeface="Roboto Light"/>
              <a:cs typeface="Roboto Light"/>
              <a:sym typeface="Roboto Light"/>
            </a:endParaRPr>
          </a:p>
          <a:p>
            <a:pPr indent="0" lvl="0" marL="0" marR="0" rtl="0" algn="l">
              <a:lnSpc>
                <a:spcPct val="150000"/>
              </a:lnSpc>
              <a:spcBef>
                <a:spcPts val="0"/>
              </a:spcBef>
              <a:spcAft>
                <a:spcPts val="0"/>
              </a:spcAft>
              <a:buNone/>
            </a:pPr>
            <a:r>
              <a:rPr b="1" i="0" lang="en-US" sz="1800" u="none" cap="none" strike="noStrike">
                <a:solidFill>
                  <a:srgbClr val="262626"/>
                </a:solidFill>
                <a:latin typeface="Roboto Light"/>
                <a:ea typeface="Roboto Light"/>
                <a:cs typeface="Roboto Light"/>
                <a:sym typeface="Roboto Light"/>
              </a:rPr>
              <a:t>Chapter: </a:t>
            </a:r>
            <a:r>
              <a:rPr b="0" i="0" lang="en-US" sz="1800" u="none" cap="none" strike="noStrike">
                <a:solidFill>
                  <a:srgbClr val="262626"/>
                </a:solidFill>
                <a:latin typeface="Roboto Light"/>
                <a:ea typeface="Roboto Light"/>
                <a:cs typeface="Roboto Light"/>
                <a:sym typeface="Roboto Light"/>
              </a:rPr>
              <a:t>Unit 4 Chapter 4</a:t>
            </a:r>
            <a:endParaRPr b="0" i="0" sz="1800" u="none" cap="none" strike="noStrike">
              <a:solidFill>
                <a:srgbClr val="262626"/>
              </a:solidFill>
              <a:latin typeface="Roboto Light"/>
              <a:ea typeface="Roboto Light"/>
              <a:cs typeface="Roboto Light"/>
              <a:sym typeface="Roboto Light"/>
            </a:endParaRPr>
          </a:p>
          <a:p>
            <a:pPr indent="0" lvl="0" marL="0" marR="0" rtl="0" algn="l">
              <a:lnSpc>
                <a:spcPct val="150000"/>
              </a:lnSpc>
              <a:spcBef>
                <a:spcPts val="0"/>
              </a:spcBef>
              <a:spcAft>
                <a:spcPts val="0"/>
              </a:spcAft>
              <a:buNone/>
            </a:pPr>
            <a:r>
              <a:rPr b="1" i="0" lang="en-US" sz="1800" u="none" cap="none" strike="noStrike">
                <a:solidFill>
                  <a:srgbClr val="262626"/>
                </a:solidFill>
                <a:latin typeface="Roboto Light"/>
                <a:ea typeface="Roboto Light"/>
                <a:cs typeface="Roboto Light"/>
                <a:sym typeface="Roboto Light"/>
              </a:rPr>
              <a:t>Chapter Name: Userforms</a:t>
            </a:r>
            <a:endParaRPr b="0" i="0" sz="1800" u="none" cap="none" strike="noStrike">
              <a:solidFill>
                <a:srgbClr val="262626"/>
              </a:solidFill>
              <a:latin typeface="Roboto Light"/>
              <a:ea typeface="Roboto Light"/>
              <a:cs typeface="Roboto Light"/>
              <a:sym typeface="Roboto Light"/>
            </a:endParaRPr>
          </a:p>
        </p:txBody>
      </p:sp>
      <p:sp>
        <p:nvSpPr>
          <p:cNvPr id="111" name="Google Shape;111;p1"/>
          <p:cNvSpPr txBox="1"/>
          <p:nvPr>
            <p:ph idx="4294967295"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0" name="Shape 200"/>
        <p:cNvGrpSpPr/>
        <p:nvPr/>
      </p:nvGrpSpPr>
      <p:grpSpPr>
        <a:xfrm>
          <a:off x="0" y="0"/>
          <a:ext cx="0" cy="0"/>
          <a:chOff x="0" y="0"/>
          <a:chExt cx="0" cy="0"/>
        </a:xfrm>
      </p:grpSpPr>
      <p:sp>
        <p:nvSpPr>
          <p:cNvPr id="201" name="Google Shape;201;p10"/>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202" name="Google Shape;202;p10"/>
          <p:cNvSpPr txBox="1"/>
          <p:nvPr>
            <p:ph type="title"/>
          </p:nvPr>
        </p:nvSpPr>
        <p:spPr>
          <a:xfrm>
            <a:off x="838200" y="681037"/>
            <a:ext cx="10515600" cy="741176"/>
          </a:xfrm>
          <a:prstGeom prst="rect">
            <a:avLst/>
          </a:prstGeom>
          <a:solidFill>
            <a:srgbClr val="FCD3C2"/>
          </a:solid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Quattrocento Sans"/>
              <a:buNone/>
            </a:pPr>
            <a:r>
              <a:rPr b="1" i="1" lang="en-US" sz="4400">
                <a:latin typeface="Quattrocento Sans"/>
                <a:ea typeface="Quattrocento Sans"/>
                <a:cs typeface="Quattrocento Sans"/>
                <a:sym typeface="Quattrocento Sans"/>
              </a:rPr>
              <a:t>Things to Remember</a:t>
            </a:r>
            <a:endParaRPr b="1" i="1" sz="4400">
              <a:latin typeface="Quattrocento Sans"/>
              <a:ea typeface="Quattrocento Sans"/>
              <a:cs typeface="Quattrocento Sans"/>
              <a:sym typeface="Quattrocento Sans"/>
            </a:endParaRPr>
          </a:p>
        </p:txBody>
      </p:sp>
      <p:sp>
        <p:nvSpPr>
          <p:cNvPr id="203" name="Google Shape;203;p10"/>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p>
            <a:pPr indent="0" lvl="0" marL="12700" rtl="0" algn="l">
              <a:lnSpc>
                <a:spcPct val="100000"/>
              </a:lnSpc>
              <a:spcBef>
                <a:spcPts val="0"/>
              </a:spcBef>
              <a:spcAft>
                <a:spcPts val="0"/>
              </a:spcAft>
              <a:buClr>
                <a:schemeClr val="dk1"/>
              </a:buClr>
              <a:buSzPts val="800"/>
              <a:buNone/>
            </a:pPr>
            <a:r>
              <a:rPr lang="en-US" sz="800">
                <a:solidFill>
                  <a:schemeClr val="dk1"/>
                </a:solidFill>
                <a:latin typeface="Quattrocento Sans"/>
                <a:ea typeface="Quattrocento Sans"/>
                <a:cs typeface="Quattrocento Sans"/>
                <a:sym typeface="Quattrocento Sans"/>
              </a:rPr>
              <a:t>.</a:t>
            </a:r>
            <a:endParaRPr/>
          </a:p>
        </p:txBody>
      </p:sp>
      <p:sp>
        <p:nvSpPr>
          <p:cNvPr descr="Image result for vectors" id="204" name="Google Shape;204;p10"/>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05" name="Google Shape;205;p10"/>
          <p:cNvSpPr txBox="1"/>
          <p:nvPr/>
        </p:nvSpPr>
        <p:spPr>
          <a:xfrm>
            <a:off x="838200" y="1634893"/>
            <a:ext cx="10267334" cy="2246769"/>
          </a:xfrm>
          <a:prstGeom prst="rect">
            <a:avLst/>
          </a:prstGeom>
          <a:noFill/>
          <a:ln>
            <a:noFill/>
          </a:ln>
        </p:spPr>
        <p:txBody>
          <a:bodyPr anchorCtr="0" anchor="t" bIns="45700" lIns="91425" spcFirstLastPara="1" rIns="91425" wrap="square" tIns="45700">
            <a:spAutoFit/>
          </a:bodyPr>
          <a:lstStyle/>
          <a:p>
            <a:pPr indent="-342900" lvl="0" marL="355600" marR="0" rtl="0" algn="l">
              <a:lnSpc>
                <a:spcPct val="100000"/>
              </a:lnSpc>
              <a:spcBef>
                <a:spcPts val="0"/>
              </a:spcBef>
              <a:spcAft>
                <a:spcPts val="0"/>
              </a:spcAft>
              <a:buClr>
                <a:schemeClr val="dk1"/>
              </a:buClr>
              <a:buSzPts val="2000"/>
              <a:buFont typeface="Noto Sans Symbols"/>
              <a:buChar char="⮚"/>
            </a:pPr>
            <a:r>
              <a:rPr i="1" lang="en-US" sz="2000">
                <a:solidFill>
                  <a:schemeClr val="dk1"/>
                </a:solidFill>
                <a:latin typeface="Quattrocento Sans"/>
                <a:ea typeface="Quattrocento Sans"/>
                <a:cs typeface="Quattrocento Sans"/>
                <a:sym typeface="Quattrocento Sans"/>
              </a:rPr>
              <a:t>Userforms are inbuilt or can be created by the developer in VBA.</a:t>
            </a:r>
            <a:endParaRPr/>
          </a:p>
          <a:p>
            <a:pPr indent="-342900" lvl="0" marL="355600" marR="0" rtl="0" algn="l">
              <a:lnSpc>
                <a:spcPct val="100000"/>
              </a:lnSpc>
              <a:spcBef>
                <a:spcPts val="2400"/>
              </a:spcBef>
              <a:spcAft>
                <a:spcPts val="0"/>
              </a:spcAft>
              <a:buClr>
                <a:schemeClr val="dk1"/>
              </a:buClr>
              <a:buSzPts val="2000"/>
              <a:buFont typeface="Noto Sans Symbols"/>
              <a:buChar char="⮚"/>
            </a:pPr>
            <a:r>
              <a:rPr i="1" lang="en-US" sz="2000">
                <a:solidFill>
                  <a:schemeClr val="dk1"/>
                </a:solidFill>
                <a:latin typeface="Quattrocento Sans"/>
                <a:ea typeface="Quattrocento Sans"/>
                <a:cs typeface="Quattrocento Sans"/>
                <a:sym typeface="Quattrocento Sans"/>
              </a:rPr>
              <a:t>The properties of userform can be changed from the properties wizard box in VBA.</a:t>
            </a:r>
            <a:endParaRPr/>
          </a:p>
          <a:p>
            <a:pPr indent="-342900" lvl="0" marL="355600" marR="0" rtl="0" algn="l">
              <a:lnSpc>
                <a:spcPct val="100000"/>
              </a:lnSpc>
              <a:spcBef>
                <a:spcPts val="2400"/>
              </a:spcBef>
              <a:spcAft>
                <a:spcPts val="0"/>
              </a:spcAft>
              <a:buClr>
                <a:schemeClr val="dk1"/>
              </a:buClr>
              <a:buSzPts val="2000"/>
              <a:buFont typeface="Noto Sans Symbols"/>
              <a:buChar char="⮚"/>
            </a:pPr>
            <a:r>
              <a:rPr i="1" lang="en-US" sz="2000">
                <a:solidFill>
                  <a:schemeClr val="dk1"/>
                </a:solidFill>
                <a:latin typeface="Quattrocento Sans"/>
                <a:ea typeface="Quattrocento Sans"/>
                <a:cs typeface="Quattrocento Sans"/>
                <a:sym typeface="Quattrocento Sans"/>
              </a:rPr>
              <a:t>Userforms need to have buttons in order to fetch data from the user.</a:t>
            </a:r>
            <a:endParaRPr/>
          </a:p>
          <a:p>
            <a:pPr indent="-342900" lvl="0" marL="355600" marR="0" rtl="0" algn="l">
              <a:lnSpc>
                <a:spcPct val="100000"/>
              </a:lnSpc>
              <a:spcBef>
                <a:spcPts val="2400"/>
              </a:spcBef>
              <a:spcAft>
                <a:spcPts val="0"/>
              </a:spcAft>
              <a:buClr>
                <a:schemeClr val="dk1"/>
              </a:buClr>
              <a:buSzPts val="2000"/>
              <a:buFont typeface="Noto Sans Symbols"/>
              <a:buChar char="⮚"/>
            </a:pPr>
            <a:r>
              <a:rPr i="1" lang="en-US" sz="2000">
                <a:solidFill>
                  <a:schemeClr val="dk1"/>
                </a:solidFill>
                <a:latin typeface="Quattrocento Sans"/>
                <a:ea typeface="Quattrocento Sans"/>
                <a:cs typeface="Quattrocento Sans"/>
                <a:sym typeface="Quattrocento Sans"/>
              </a:rPr>
              <a:t>To run a userform, make sure that the userform is selected.</a:t>
            </a:r>
            <a:endParaRPr i="1" sz="2000">
              <a:solidFill>
                <a:schemeClr val="dk1"/>
              </a:solidFill>
              <a:latin typeface="Quattrocento Sans"/>
              <a:ea typeface="Quattrocento Sans"/>
              <a:cs typeface="Quattrocento Sans"/>
              <a:sym typeface="Quattrocento Sans"/>
            </a:endParaRPr>
          </a:p>
        </p:txBody>
      </p:sp>
    </p:spTree>
  </p:cSld>
  <p:clrMapOvr>
    <a:masterClrMapping/>
  </p:clrMapOvr>
  <p:transition spd="slow">
    <p:push/>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 name="Shape 115"/>
        <p:cNvGrpSpPr/>
        <p:nvPr/>
      </p:nvGrpSpPr>
      <p:grpSpPr>
        <a:xfrm>
          <a:off x="0" y="0"/>
          <a:ext cx="0" cy="0"/>
          <a:chOff x="0" y="0"/>
          <a:chExt cx="0" cy="0"/>
        </a:xfrm>
      </p:grpSpPr>
      <p:sp>
        <p:nvSpPr>
          <p:cNvPr id="116" name="Google Shape;116;p2"/>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117" name="Google Shape;117;p2"/>
          <p:cNvSpPr txBox="1"/>
          <p:nvPr>
            <p:ph type="title"/>
          </p:nvPr>
        </p:nvSpPr>
        <p:spPr>
          <a:xfrm flipH="1">
            <a:off x="838198" y="681039"/>
            <a:ext cx="8003286"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US" sz="4400">
                <a:latin typeface="Quattrocento Sans"/>
                <a:ea typeface="Quattrocento Sans"/>
                <a:cs typeface="Quattrocento Sans"/>
                <a:sym typeface="Quattrocento Sans"/>
              </a:rPr>
              <a:t>UserForm</a:t>
            </a:r>
            <a:endParaRPr b="1" i="1" sz="4400">
              <a:latin typeface="Quattrocento Sans"/>
              <a:ea typeface="Quattrocento Sans"/>
              <a:cs typeface="Quattrocento Sans"/>
              <a:sym typeface="Quattrocento Sans"/>
            </a:endParaRPr>
          </a:p>
        </p:txBody>
      </p:sp>
      <p:sp>
        <p:nvSpPr>
          <p:cNvPr descr="Image result for vectors" id="118" name="Google Shape;118;p2"/>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9" name="Google Shape;119;p2"/>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US" sz="800">
                <a:solidFill>
                  <a:schemeClr val="dk1"/>
                </a:solidFill>
                <a:latin typeface="Quattrocento Sans"/>
                <a:ea typeface="Quattrocento Sans"/>
                <a:cs typeface="Quattrocento Sans"/>
                <a:sym typeface="Quattrocento Sans"/>
              </a:rPr>
              <a:t>.</a:t>
            </a:r>
            <a:endParaRPr/>
          </a:p>
        </p:txBody>
      </p:sp>
      <p:sp>
        <p:nvSpPr>
          <p:cNvPr id="120" name="Google Shape;120;p2"/>
          <p:cNvSpPr txBox="1"/>
          <p:nvPr/>
        </p:nvSpPr>
        <p:spPr>
          <a:xfrm>
            <a:off x="838201" y="1460820"/>
            <a:ext cx="10429567" cy="4708981"/>
          </a:xfrm>
          <a:prstGeom prst="rect">
            <a:avLst/>
          </a:prstGeom>
          <a:noFill/>
          <a:ln>
            <a:noFill/>
          </a:ln>
        </p:spPr>
        <p:txBody>
          <a:bodyPr anchorCtr="0" anchor="t" bIns="45700" lIns="91425" spcFirstLastPara="1" rIns="91425" wrap="square" tIns="45700">
            <a:spAutoFit/>
          </a:bodyPr>
          <a:lstStyle/>
          <a:p>
            <a:pPr indent="-285750" lvl="0" marL="298450" marR="5080" rtl="0" algn="just">
              <a:lnSpc>
                <a:spcPct val="150000"/>
              </a:lnSpc>
              <a:spcBef>
                <a:spcPts val="0"/>
              </a:spcBef>
              <a:spcAft>
                <a:spcPts val="0"/>
              </a:spcAft>
              <a:buClr>
                <a:schemeClr val="dk1"/>
              </a:buClr>
              <a:buSzPts val="2000"/>
              <a:buFont typeface="Noto Sans Symbols"/>
              <a:buChar char="⮚"/>
            </a:pPr>
            <a:r>
              <a:rPr i="1" lang="en-US" sz="2000">
                <a:solidFill>
                  <a:schemeClr val="dk1"/>
                </a:solidFill>
                <a:latin typeface="Quattrocento Sans"/>
                <a:ea typeface="Quattrocento Sans"/>
                <a:cs typeface="Quattrocento Sans"/>
                <a:sym typeface="Quattrocento Sans"/>
              </a:rPr>
              <a:t>In Excel VBA, we have a very useful tool which is known as UserForm. It is a practical way of getting information from a user.</a:t>
            </a:r>
            <a:endParaRPr/>
          </a:p>
          <a:p>
            <a:pPr indent="-285750" lvl="0" marL="298450" marR="5080" rtl="0" algn="just">
              <a:lnSpc>
                <a:spcPct val="150000"/>
              </a:lnSpc>
              <a:spcBef>
                <a:spcPts val="1200"/>
              </a:spcBef>
              <a:spcAft>
                <a:spcPts val="0"/>
              </a:spcAft>
              <a:buClr>
                <a:schemeClr val="dk1"/>
              </a:buClr>
              <a:buSzPts val="2000"/>
              <a:buFont typeface="Noto Sans Symbols"/>
              <a:buChar char="⮚"/>
            </a:pPr>
            <a:r>
              <a:rPr i="1" lang="en-US" sz="2000">
                <a:solidFill>
                  <a:schemeClr val="dk1"/>
                </a:solidFill>
                <a:latin typeface="Quattrocento Sans"/>
                <a:ea typeface="Quattrocento Sans"/>
                <a:cs typeface="Quattrocento Sans"/>
                <a:sym typeface="Quattrocento Sans"/>
              </a:rPr>
              <a:t>UserForm is like a wizard box or a dialog box in which we ask users to input data, and it has some instructions on it.</a:t>
            </a:r>
            <a:endParaRPr/>
          </a:p>
          <a:p>
            <a:pPr indent="-285750" lvl="0" marL="298450" marR="5080" rtl="0" algn="just">
              <a:lnSpc>
                <a:spcPct val="150000"/>
              </a:lnSpc>
              <a:spcBef>
                <a:spcPts val="1200"/>
              </a:spcBef>
              <a:spcAft>
                <a:spcPts val="0"/>
              </a:spcAft>
              <a:buClr>
                <a:schemeClr val="dk1"/>
              </a:buClr>
              <a:buSzPts val="2000"/>
              <a:buFont typeface="Noto Sans Symbols"/>
              <a:buChar char="⮚"/>
            </a:pPr>
            <a:r>
              <a:rPr i="1" lang="en-US" sz="2000">
                <a:solidFill>
                  <a:schemeClr val="dk1"/>
                </a:solidFill>
                <a:latin typeface="Quattrocento Sans"/>
                <a:ea typeface="Quattrocento Sans"/>
                <a:cs typeface="Quattrocento Sans"/>
                <a:sym typeface="Quattrocento Sans"/>
              </a:rPr>
              <a:t>Userforms are used to store data in excel. It can be compared to google forms, where we have a specific set of instructions and ask the user to input data as per the instructions.</a:t>
            </a:r>
            <a:endParaRPr/>
          </a:p>
          <a:p>
            <a:pPr indent="-285750" lvl="0" marL="298450" marR="5080" rtl="0" algn="just">
              <a:lnSpc>
                <a:spcPct val="150000"/>
              </a:lnSpc>
              <a:spcBef>
                <a:spcPts val="1200"/>
              </a:spcBef>
              <a:spcAft>
                <a:spcPts val="0"/>
              </a:spcAft>
              <a:buClr>
                <a:schemeClr val="dk1"/>
              </a:buClr>
              <a:buSzPts val="2000"/>
              <a:buFont typeface="Noto Sans Symbols"/>
              <a:buChar char="⮚"/>
            </a:pPr>
            <a:r>
              <a:rPr i="1" lang="en-US" sz="2000">
                <a:solidFill>
                  <a:schemeClr val="dk1"/>
                </a:solidFill>
                <a:latin typeface="Quattrocento Sans"/>
                <a:ea typeface="Quattrocento Sans"/>
                <a:cs typeface="Quattrocento Sans"/>
                <a:sym typeface="Quattrocento Sans"/>
              </a:rPr>
              <a:t>UserForm is widely used everywhere. In UserForm, the data entered by the user gets stored in the corresponding column. It is the most practical way in excel to take input from the user and store the data in excel relatively in the correct location.</a:t>
            </a:r>
            <a:endParaRPr i="1" sz="2000">
              <a:solidFill>
                <a:schemeClr val="dk1"/>
              </a:solidFill>
              <a:latin typeface="Quattrocento Sans"/>
              <a:ea typeface="Quattrocento Sans"/>
              <a:cs typeface="Quattrocento Sans"/>
              <a:sym typeface="Quattrocento Sans"/>
            </a:endParaRPr>
          </a:p>
        </p:txBody>
      </p:sp>
    </p:spTree>
  </p:cSld>
  <p:clrMapOvr>
    <a:masterClrMapping/>
  </p:clrMapOvr>
  <p:transition spd="slow">
    <p:push/>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4" name="Shape 124"/>
        <p:cNvGrpSpPr/>
        <p:nvPr/>
      </p:nvGrpSpPr>
      <p:grpSpPr>
        <a:xfrm>
          <a:off x="0" y="0"/>
          <a:ext cx="0" cy="0"/>
          <a:chOff x="0" y="0"/>
          <a:chExt cx="0" cy="0"/>
        </a:xfrm>
      </p:grpSpPr>
      <p:sp>
        <p:nvSpPr>
          <p:cNvPr id="125" name="Google Shape;125;p3"/>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126" name="Google Shape;126;p3"/>
          <p:cNvSpPr txBox="1"/>
          <p:nvPr>
            <p:ph type="title"/>
          </p:nvPr>
        </p:nvSpPr>
        <p:spPr>
          <a:xfrm>
            <a:off x="838200" y="681037"/>
            <a:ext cx="10515600" cy="741176"/>
          </a:xfrm>
          <a:prstGeom prst="rect">
            <a:avLst/>
          </a:prstGeom>
          <a:solidFill>
            <a:srgbClr val="FCD3C2"/>
          </a:solid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Quattrocento Sans"/>
              <a:buNone/>
            </a:pPr>
            <a:r>
              <a:rPr b="1" i="1" lang="en-US" sz="4400">
                <a:latin typeface="Quattrocento Sans"/>
                <a:ea typeface="Quattrocento Sans"/>
                <a:cs typeface="Quattrocento Sans"/>
                <a:sym typeface="Quattrocento Sans"/>
              </a:rPr>
              <a:t>How to Create UserForm in Excel VBA?</a:t>
            </a:r>
            <a:endParaRPr b="1" i="1" sz="4400">
              <a:latin typeface="Quattrocento Sans"/>
              <a:ea typeface="Quattrocento Sans"/>
              <a:cs typeface="Quattrocento Sans"/>
              <a:sym typeface="Quattrocento Sans"/>
            </a:endParaRPr>
          </a:p>
        </p:txBody>
      </p:sp>
      <p:sp>
        <p:nvSpPr>
          <p:cNvPr id="127" name="Google Shape;127;p3"/>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p>
            <a:pPr indent="0" lvl="0" marL="12700" rtl="0" algn="l">
              <a:lnSpc>
                <a:spcPct val="100000"/>
              </a:lnSpc>
              <a:spcBef>
                <a:spcPts val="0"/>
              </a:spcBef>
              <a:spcAft>
                <a:spcPts val="0"/>
              </a:spcAft>
              <a:buClr>
                <a:schemeClr val="dk1"/>
              </a:buClr>
              <a:buSzPts val="800"/>
              <a:buNone/>
            </a:pPr>
            <a:r>
              <a:rPr lang="en-US" sz="800">
                <a:solidFill>
                  <a:schemeClr val="dk1"/>
                </a:solidFill>
                <a:latin typeface="Quattrocento Sans"/>
                <a:ea typeface="Quattrocento Sans"/>
                <a:cs typeface="Quattrocento Sans"/>
                <a:sym typeface="Quattrocento Sans"/>
              </a:rPr>
              <a:t>.</a:t>
            </a:r>
            <a:endParaRPr/>
          </a:p>
        </p:txBody>
      </p:sp>
      <p:sp>
        <p:nvSpPr>
          <p:cNvPr descr="Image result for vectors" id="128" name="Google Shape;128;p3"/>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9" name="Google Shape;129;p3"/>
          <p:cNvSpPr txBox="1"/>
          <p:nvPr/>
        </p:nvSpPr>
        <p:spPr>
          <a:xfrm>
            <a:off x="776750" y="1681316"/>
            <a:ext cx="6494205" cy="4747453"/>
          </a:xfrm>
          <a:prstGeom prst="rect">
            <a:avLst/>
          </a:prstGeom>
          <a:noFill/>
          <a:ln>
            <a:noFill/>
          </a:ln>
        </p:spPr>
        <p:txBody>
          <a:bodyPr anchorCtr="0" anchor="t" bIns="45700" lIns="91425" spcFirstLastPara="1" rIns="91425" wrap="square" tIns="45700">
            <a:spAutoFit/>
          </a:bodyPr>
          <a:lstStyle/>
          <a:p>
            <a:pPr indent="-250190" lvl="0" marL="262255" marR="0" rtl="0" algn="just">
              <a:lnSpc>
                <a:spcPct val="150000"/>
              </a:lnSpc>
              <a:spcBef>
                <a:spcPts val="0"/>
              </a:spcBef>
              <a:spcAft>
                <a:spcPts val="0"/>
              </a:spcAft>
              <a:buClr>
                <a:schemeClr val="dk1"/>
              </a:buClr>
              <a:buSzPts val="2000"/>
              <a:buFont typeface="Noto Sans Symbols"/>
              <a:buChar char="⮚"/>
            </a:pPr>
            <a:r>
              <a:rPr i="1" lang="en-US" sz="2000">
                <a:solidFill>
                  <a:schemeClr val="dk1"/>
                </a:solidFill>
                <a:latin typeface="Quattrocento Sans"/>
                <a:ea typeface="Quattrocento Sans"/>
                <a:cs typeface="Quattrocento Sans"/>
                <a:sym typeface="Quattrocento Sans"/>
              </a:rPr>
              <a:t>In the Excel worksheet, go to the developer’s tab and click on the visual basic editor.</a:t>
            </a:r>
            <a:endParaRPr/>
          </a:p>
          <a:p>
            <a:pPr indent="-250190" lvl="0" marL="262255" marR="0" rtl="0" algn="just">
              <a:lnSpc>
                <a:spcPct val="150000"/>
              </a:lnSpc>
              <a:spcBef>
                <a:spcPts val="120"/>
              </a:spcBef>
              <a:spcAft>
                <a:spcPts val="0"/>
              </a:spcAft>
              <a:buClr>
                <a:schemeClr val="dk1"/>
              </a:buClr>
              <a:buSzPts val="2000"/>
              <a:buFont typeface="Noto Sans Symbols"/>
              <a:buChar char="⮚"/>
            </a:pPr>
            <a:r>
              <a:rPr i="1" lang="en-US" sz="2000">
                <a:solidFill>
                  <a:schemeClr val="dk1"/>
                </a:solidFill>
                <a:latin typeface="Quattrocento Sans"/>
                <a:ea typeface="Quattrocento Sans"/>
                <a:cs typeface="Quattrocento Sans"/>
                <a:sym typeface="Quattrocento Sans"/>
              </a:rPr>
              <a:t>Now in the insert tab, click on userform to open a userform window.</a:t>
            </a:r>
            <a:endParaRPr/>
          </a:p>
          <a:p>
            <a:pPr indent="-250190" lvl="0" marL="262255" marR="0" rtl="0" algn="just">
              <a:lnSpc>
                <a:spcPct val="150000"/>
              </a:lnSpc>
              <a:spcBef>
                <a:spcPts val="120"/>
              </a:spcBef>
              <a:spcAft>
                <a:spcPts val="0"/>
              </a:spcAft>
              <a:buClr>
                <a:schemeClr val="dk1"/>
              </a:buClr>
              <a:buSzPts val="2000"/>
              <a:buFont typeface="Noto Sans Symbols"/>
              <a:buChar char="⮚"/>
            </a:pPr>
            <a:r>
              <a:rPr i="1" lang="en-US" sz="2000">
                <a:solidFill>
                  <a:schemeClr val="dk1"/>
                </a:solidFill>
                <a:latin typeface="Quattrocento Sans"/>
                <a:ea typeface="Quattrocento Sans"/>
                <a:cs typeface="Quattrocento Sans"/>
                <a:sym typeface="Quattrocento Sans"/>
              </a:rPr>
              <a:t>We need to add buttons to this userform in order to get input from the user. We can see that a toolbox is also opened beside our userform, which has the control buttons.</a:t>
            </a:r>
            <a:endParaRPr/>
          </a:p>
          <a:p>
            <a:pPr indent="-250190" lvl="0" marL="262255" marR="0" rtl="0" algn="just">
              <a:lnSpc>
                <a:spcPct val="150000"/>
              </a:lnSpc>
              <a:spcBef>
                <a:spcPts val="120"/>
              </a:spcBef>
              <a:spcAft>
                <a:spcPts val="0"/>
              </a:spcAft>
              <a:buClr>
                <a:schemeClr val="dk1"/>
              </a:buClr>
              <a:buSzPts val="2000"/>
              <a:buFont typeface="Noto Sans Symbols"/>
              <a:buChar char="⮚"/>
            </a:pPr>
            <a:r>
              <a:rPr i="1" lang="en-US" sz="2000">
                <a:solidFill>
                  <a:schemeClr val="dk1"/>
                </a:solidFill>
                <a:latin typeface="Quattrocento Sans"/>
                <a:ea typeface="Quattrocento Sans"/>
                <a:cs typeface="Quattrocento Sans"/>
                <a:sym typeface="Quattrocento Sans"/>
              </a:rPr>
              <a:t>This toolbox has various controls in it, which is used in UserForms.</a:t>
            </a:r>
            <a:endParaRPr i="1" sz="2000">
              <a:solidFill>
                <a:schemeClr val="dk1"/>
              </a:solidFill>
              <a:latin typeface="Quattrocento Sans"/>
              <a:ea typeface="Quattrocento Sans"/>
              <a:cs typeface="Quattrocento Sans"/>
              <a:sym typeface="Quattrocento Sans"/>
            </a:endParaRPr>
          </a:p>
        </p:txBody>
      </p:sp>
      <p:pic>
        <p:nvPicPr>
          <p:cNvPr id="130" name="Google Shape;130;p3"/>
          <p:cNvPicPr preferRelativeResize="0"/>
          <p:nvPr/>
        </p:nvPicPr>
        <p:blipFill rotWithShape="1">
          <a:blip r:embed="rId3">
            <a:alphaModFix/>
          </a:blip>
          <a:srcRect b="0" l="0" r="0" t="0"/>
          <a:stretch/>
        </p:blipFill>
        <p:spPr>
          <a:xfrm>
            <a:off x="7772511" y="1863010"/>
            <a:ext cx="3347773" cy="1730821"/>
          </a:xfrm>
          <a:prstGeom prst="rect">
            <a:avLst/>
          </a:prstGeom>
          <a:noFill/>
          <a:ln>
            <a:noFill/>
          </a:ln>
        </p:spPr>
      </p:pic>
      <p:pic>
        <p:nvPicPr>
          <p:cNvPr id="131" name="Google Shape;131;p3"/>
          <p:cNvPicPr preferRelativeResize="0"/>
          <p:nvPr/>
        </p:nvPicPr>
        <p:blipFill rotWithShape="1">
          <a:blip r:embed="rId4">
            <a:alphaModFix/>
          </a:blip>
          <a:srcRect b="0" l="0" r="0" t="0"/>
          <a:stretch/>
        </p:blipFill>
        <p:spPr>
          <a:xfrm>
            <a:off x="7879438" y="3757152"/>
            <a:ext cx="3734321" cy="2391109"/>
          </a:xfrm>
          <a:prstGeom prst="rect">
            <a:avLst/>
          </a:prstGeom>
          <a:noFill/>
          <a:ln>
            <a:noFill/>
          </a:ln>
        </p:spPr>
      </p:pic>
    </p:spTree>
  </p:cSld>
  <p:clrMapOvr>
    <a:masterClrMapping/>
  </p:clrMapOvr>
  <p:transition spd="slow">
    <p:push/>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5" name="Shape 135"/>
        <p:cNvGrpSpPr/>
        <p:nvPr/>
      </p:nvGrpSpPr>
      <p:grpSpPr>
        <a:xfrm>
          <a:off x="0" y="0"/>
          <a:ext cx="0" cy="0"/>
          <a:chOff x="0" y="0"/>
          <a:chExt cx="0" cy="0"/>
        </a:xfrm>
      </p:grpSpPr>
      <p:sp>
        <p:nvSpPr>
          <p:cNvPr id="136" name="Google Shape;136;p4"/>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137" name="Google Shape;137;p4"/>
          <p:cNvSpPr txBox="1"/>
          <p:nvPr>
            <p:ph type="title"/>
          </p:nvPr>
        </p:nvSpPr>
        <p:spPr>
          <a:xfrm>
            <a:off x="838200" y="681037"/>
            <a:ext cx="10515600" cy="741176"/>
          </a:xfrm>
          <a:prstGeom prst="rect">
            <a:avLst/>
          </a:prstGeom>
          <a:solidFill>
            <a:srgbClr val="FCD3C2"/>
          </a:solid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Quattrocento Sans"/>
              <a:buNone/>
            </a:pPr>
            <a:r>
              <a:rPr b="1" i="1" lang="en-US" sz="4400">
                <a:latin typeface="Quattrocento Sans"/>
                <a:ea typeface="Quattrocento Sans"/>
                <a:cs typeface="Quattrocento Sans"/>
                <a:sym typeface="Quattrocento Sans"/>
              </a:rPr>
              <a:t>How to Create UserForm in Excel VBA?</a:t>
            </a:r>
            <a:endParaRPr b="1" i="1" sz="4400">
              <a:latin typeface="Quattrocento Sans"/>
              <a:ea typeface="Quattrocento Sans"/>
              <a:cs typeface="Quattrocento Sans"/>
              <a:sym typeface="Quattrocento Sans"/>
            </a:endParaRPr>
          </a:p>
        </p:txBody>
      </p:sp>
      <p:sp>
        <p:nvSpPr>
          <p:cNvPr id="138" name="Google Shape;138;p4"/>
          <p:cNvSpPr txBox="1"/>
          <p:nvPr>
            <p:ph idx="1" type="body"/>
          </p:nvPr>
        </p:nvSpPr>
        <p:spPr>
          <a:xfrm>
            <a:off x="838200" y="1422213"/>
            <a:ext cx="5857568" cy="4754750"/>
          </a:xfrm>
          <a:prstGeom prst="rect">
            <a:avLst/>
          </a:prstGeom>
          <a:noFill/>
          <a:ln>
            <a:noFill/>
          </a:ln>
        </p:spPr>
        <p:txBody>
          <a:bodyPr anchorCtr="0" anchor="t" bIns="45700" lIns="91425" spcFirstLastPara="1" rIns="91425" wrap="square" tIns="45700">
            <a:noAutofit/>
          </a:bodyPr>
          <a:lstStyle/>
          <a:p>
            <a:pPr indent="-457200" lvl="0" marL="469900" rtl="0" algn="l">
              <a:lnSpc>
                <a:spcPct val="150000"/>
              </a:lnSpc>
              <a:spcBef>
                <a:spcPts val="0"/>
              </a:spcBef>
              <a:spcAft>
                <a:spcPts val="0"/>
              </a:spcAft>
              <a:buClr>
                <a:schemeClr val="dk1"/>
              </a:buClr>
              <a:buSzPts val="2000"/>
              <a:buFont typeface="Calibri"/>
              <a:buAutoNum type="arabicPeriod"/>
            </a:pPr>
            <a:r>
              <a:rPr i="1" lang="en-US" sz="2000">
                <a:solidFill>
                  <a:schemeClr val="dk1"/>
                </a:solidFill>
                <a:latin typeface="Quattrocento Sans"/>
                <a:ea typeface="Quattrocento Sans"/>
                <a:cs typeface="Quattrocento Sans"/>
                <a:sym typeface="Quattrocento Sans"/>
              </a:rPr>
              <a:t>So for our example, we need a name, age, and gender to be input by the user. We Basically need three labels which will represent our instructions. Click on Labels.</a:t>
            </a:r>
            <a:endParaRPr/>
          </a:p>
          <a:p>
            <a:pPr indent="-457200" lvl="0" marL="469900" rtl="0" algn="l">
              <a:lnSpc>
                <a:spcPct val="150000"/>
              </a:lnSpc>
              <a:spcBef>
                <a:spcPts val="600"/>
              </a:spcBef>
              <a:spcAft>
                <a:spcPts val="0"/>
              </a:spcAft>
              <a:buClr>
                <a:schemeClr val="dk1"/>
              </a:buClr>
              <a:buSzPts val="2000"/>
              <a:buFont typeface="Calibri"/>
              <a:buAutoNum type="arabicPeriod"/>
            </a:pPr>
            <a:r>
              <a:rPr i="1" lang="en-US" sz="2000">
                <a:solidFill>
                  <a:schemeClr val="dk1"/>
                </a:solidFill>
                <a:latin typeface="Quattrocento Sans"/>
                <a:ea typeface="Quattrocento Sans"/>
                <a:cs typeface="Quattrocento Sans"/>
                <a:sym typeface="Quattrocento Sans"/>
              </a:rPr>
              <a:t>Hover the mouse on userform and click and drag to insert a label in the userform.</a:t>
            </a:r>
            <a:endParaRPr/>
          </a:p>
          <a:p>
            <a:pPr indent="-457200" lvl="0" marL="469900" rtl="0" algn="l">
              <a:lnSpc>
                <a:spcPct val="150000"/>
              </a:lnSpc>
              <a:spcBef>
                <a:spcPts val="600"/>
              </a:spcBef>
              <a:spcAft>
                <a:spcPts val="0"/>
              </a:spcAft>
              <a:buClr>
                <a:schemeClr val="dk1"/>
              </a:buClr>
              <a:buSzPts val="2000"/>
              <a:buFont typeface="Calibri"/>
              <a:buAutoNum type="arabicPeriod"/>
            </a:pPr>
            <a:r>
              <a:rPr i="1" lang="en-US" sz="2000">
                <a:solidFill>
                  <a:schemeClr val="dk1"/>
                </a:solidFill>
                <a:latin typeface="Quattrocento Sans"/>
                <a:ea typeface="Quattrocento Sans"/>
                <a:cs typeface="Quattrocento Sans"/>
                <a:sym typeface="Quattrocento Sans"/>
              </a:rPr>
              <a:t>Currently, it is named as label 1; we need to change the label name to “Name” for the instruction to the user. Click on the label and delete the default name provided and insert the new name.</a:t>
            </a:r>
            <a:endParaRPr/>
          </a:p>
        </p:txBody>
      </p:sp>
      <p:sp>
        <p:nvSpPr>
          <p:cNvPr descr="Image result for vectors" id="139" name="Google Shape;139;p4"/>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pic>
        <p:nvPicPr>
          <p:cNvPr id="140" name="Google Shape;140;p4"/>
          <p:cNvPicPr preferRelativeResize="0"/>
          <p:nvPr/>
        </p:nvPicPr>
        <p:blipFill rotWithShape="1">
          <a:blip r:embed="rId3">
            <a:alphaModFix/>
          </a:blip>
          <a:srcRect b="0" l="0" r="0" t="0"/>
          <a:stretch/>
        </p:blipFill>
        <p:spPr>
          <a:xfrm>
            <a:off x="7816645" y="1836395"/>
            <a:ext cx="2699410" cy="1580736"/>
          </a:xfrm>
          <a:prstGeom prst="rect">
            <a:avLst/>
          </a:prstGeom>
          <a:noFill/>
          <a:ln>
            <a:noFill/>
          </a:ln>
        </p:spPr>
      </p:pic>
      <p:pic>
        <p:nvPicPr>
          <p:cNvPr id="141" name="Google Shape;141;p4"/>
          <p:cNvPicPr preferRelativeResize="0"/>
          <p:nvPr/>
        </p:nvPicPr>
        <p:blipFill rotWithShape="1">
          <a:blip r:embed="rId4">
            <a:alphaModFix/>
          </a:blip>
          <a:srcRect b="0" l="0" r="0" t="0"/>
          <a:stretch/>
        </p:blipFill>
        <p:spPr>
          <a:xfrm>
            <a:off x="7506929" y="3672953"/>
            <a:ext cx="3510116" cy="2607829"/>
          </a:xfrm>
          <a:prstGeom prst="rect">
            <a:avLst/>
          </a:prstGeom>
          <a:noFill/>
          <a:ln>
            <a:noFill/>
          </a:ln>
        </p:spPr>
      </p:pic>
    </p:spTree>
  </p:cSld>
  <p:clrMapOvr>
    <a:masterClrMapping/>
  </p:clrMapOvr>
  <p:transition spd="slow">
    <p:push/>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5" name="Shape 145"/>
        <p:cNvGrpSpPr/>
        <p:nvPr/>
      </p:nvGrpSpPr>
      <p:grpSpPr>
        <a:xfrm>
          <a:off x="0" y="0"/>
          <a:ext cx="0" cy="0"/>
          <a:chOff x="0" y="0"/>
          <a:chExt cx="0" cy="0"/>
        </a:xfrm>
      </p:grpSpPr>
      <p:sp>
        <p:nvSpPr>
          <p:cNvPr id="146" name="Google Shape;146;p5"/>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147" name="Google Shape;147;p5"/>
          <p:cNvSpPr txBox="1"/>
          <p:nvPr>
            <p:ph type="title"/>
          </p:nvPr>
        </p:nvSpPr>
        <p:spPr>
          <a:xfrm>
            <a:off x="838200" y="681037"/>
            <a:ext cx="10515600" cy="741176"/>
          </a:xfrm>
          <a:prstGeom prst="rect">
            <a:avLst/>
          </a:prstGeom>
          <a:solidFill>
            <a:srgbClr val="FCD3C2"/>
          </a:solid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Quattrocento Sans"/>
              <a:buNone/>
            </a:pPr>
            <a:r>
              <a:rPr b="1" i="1" lang="en-US" sz="4400">
                <a:latin typeface="Quattrocento Sans"/>
                <a:ea typeface="Quattrocento Sans"/>
                <a:cs typeface="Quattrocento Sans"/>
                <a:sym typeface="Quattrocento Sans"/>
              </a:rPr>
              <a:t>How to Create UserForm in Excel VBA?</a:t>
            </a:r>
            <a:endParaRPr b="1" i="1" sz="4400">
              <a:latin typeface="Quattrocento Sans"/>
              <a:ea typeface="Quattrocento Sans"/>
              <a:cs typeface="Quattrocento Sans"/>
              <a:sym typeface="Quattrocento Sans"/>
            </a:endParaRPr>
          </a:p>
        </p:txBody>
      </p:sp>
      <p:sp>
        <p:nvSpPr>
          <p:cNvPr id="148" name="Google Shape;148;p5"/>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p>
            <a:pPr indent="0" lvl="0" marL="12700" rtl="0" algn="l">
              <a:lnSpc>
                <a:spcPct val="100000"/>
              </a:lnSpc>
              <a:spcBef>
                <a:spcPts val="0"/>
              </a:spcBef>
              <a:spcAft>
                <a:spcPts val="0"/>
              </a:spcAft>
              <a:buClr>
                <a:schemeClr val="dk1"/>
              </a:buClr>
              <a:buSzPts val="800"/>
              <a:buNone/>
            </a:pPr>
            <a:r>
              <a:rPr lang="en-US" sz="800">
                <a:solidFill>
                  <a:schemeClr val="dk1"/>
                </a:solidFill>
                <a:latin typeface="Quattrocento Sans"/>
                <a:ea typeface="Quattrocento Sans"/>
                <a:cs typeface="Quattrocento Sans"/>
                <a:sym typeface="Quattrocento Sans"/>
              </a:rPr>
              <a:t>.</a:t>
            </a:r>
            <a:endParaRPr/>
          </a:p>
        </p:txBody>
      </p:sp>
      <p:sp>
        <p:nvSpPr>
          <p:cNvPr descr="Image result for vectors" id="149" name="Google Shape;149;p5"/>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50" name="Google Shape;150;p5"/>
          <p:cNvSpPr txBox="1"/>
          <p:nvPr/>
        </p:nvSpPr>
        <p:spPr>
          <a:xfrm>
            <a:off x="763229" y="1652647"/>
            <a:ext cx="5091881" cy="3785652"/>
          </a:xfrm>
          <a:prstGeom prst="rect">
            <a:avLst/>
          </a:prstGeom>
          <a:noFill/>
          <a:ln>
            <a:noFill/>
          </a:ln>
        </p:spPr>
        <p:txBody>
          <a:bodyPr anchorCtr="0" anchor="t" bIns="45700" lIns="91425" spcFirstLastPara="1" rIns="91425" wrap="square" tIns="45700">
            <a:spAutoFit/>
          </a:bodyPr>
          <a:lstStyle/>
          <a:p>
            <a:pPr indent="-457200" lvl="0" marL="457200" marR="0" rtl="0" algn="l">
              <a:lnSpc>
                <a:spcPct val="150000"/>
              </a:lnSpc>
              <a:spcBef>
                <a:spcPts val="0"/>
              </a:spcBef>
              <a:spcAft>
                <a:spcPts val="0"/>
              </a:spcAft>
              <a:buClr>
                <a:schemeClr val="dk1"/>
              </a:buClr>
              <a:buSzPts val="2000"/>
              <a:buFont typeface="Calibri"/>
              <a:buAutoNum type="arabicPeriod" startAt="4"/>
            </a:pPr>
            <a:r>
              <a:rPr i="1" lang="en-US" sz="2000">
                <a:solidFill>
                  <a:schemeClr val="dk1"/>
                </a:solidFill>
                <a:latin typeface="Quattrocento Sans"/>
                <a:ea typeface="Quattrocento Sans"/>
                <a:cs typeface="Quattrocento Sans"/>
                <a:sym typeface="Quattrocento Sans"/>
              </a:rPr>
              <a:t>Now insert the label for Age and Gender in a similar way and rename them.</a:t>
            </a:r>
            <a:endParaRPr/>
          </a:p>
          <a:p>
            <a:pPr indent="-457200" lvl="0" marL="457200" marR="0" rtl="0" algn="l">
              <a:lnSpc>
                <a:spcPct val="150000"/>
              </a:lnSpc>
              <a:spcBef>
                <a:spcPts val="5"/>
              </a:spcBef>
              <a:spcAft>
                <a:spcPts val="0"/>
              </a:spcAft>
              <a:buClr>
                <a:schemeClr val="dk1"/>
              </a:buClr>
              <a:buSzPts val="2000"/>
              <a:buFont typeface="Calibri"/>
              <a:buAutoNum type="arabicPeriod" startAt="4"/>
            </a:pPr>
            <a:r>
              <a:rPr i="1" lang="en-US" sz="2000">
                <a:solidFill>
                  <a:schemeClr val="dk1"/>
                </a:solidFill>
                <a:latin typeface="Quattrocento Sans"/>
                <a:ea typeface="Quattrocento Sans"/>
                <a:cs typeface="Quattrocento Sans"/>
                <a:sym typeface="Quattrocento Sans"/>
              </a:rPr>
              <a:t>Now adjacent to the labels, we need to insert a text box so that the user can input values. From the toolbox controls, click on TextBox.</a:t>
            </a:r>
            <a:endParaRPr/>
          </a:p>
          <a:p>
            <a:pPr indent="-457200" lvl="0" marL="457200" marR="0" rtl="0" algn="l">
              <a:lnSpc>
                <a:spcPct val="150000"/>
              </a:lnSpc>
              <a:spcBef>
                <a:spcPts val="5"/>
              </a:spcBef>
              <a:spcAft>
                <a:spcPts val="0"/>
              </a:spcAft>
              <a:buClr>
                <a:schemeClr val="dk1"/>
              </a:buClr>
              <a:buSzPts val="2000"/>
              <a:buFont typeface="Calibri"/>
              <a:buAutoNum type="arabicPeriod" startAt="4"/>
            </a:pPr>
            <a:r>
              <a:rPr i="1" lang="en-US" sz="2000">
                <a:solidFill>
                  <a:schemeClr val="dk1"/>
                </a:solidFill>
                <a:latin typeface="Quattrocento Sans"/>
                <a:ea typeface="Quattrocento Sans"/>
                <a:cs typeface="Quattrocento Sans"/>
                <a:sym typeface="Quattrocento Sans"/>
              </a:rPr>
              <a:t>Hover the mouse adjacent to the labels and click on the form.</a:t>
            </a:r>
            <a:endParaRPr i="1" sz="2000">
              <a:solidFill>
                <a:schemeClr val="dk1"/>
              </a:solidFill>
              <a:latin typeface="Quattrocento Sans"/>
              <a:ea typeface="Quattrocento Sans"/>
              <a:cs typeface="Quattrocento Sans"/>
              <a:sym typeface="Quattrocento Sans"/>
            </a:endParaRPr>
          </a:p>
        </p:txBody>
      </p:sp>
      <p:pic>
        <p:nvPicPr>
          <p:cNvPr id="151" name="Google Shape;151;p5"/>
          <p:cNvPicPr preferRelativeResize="0"/>
          <p:nvPr/>
        </p:nvPicPr>
        <p:blipFill rotWithShape="1">
          <a:blip r:embed="rId3">
            <a:alphaModFix/>
          </a:blip>
          <a:srcRect b="0" l="0" r="0" t="0"/>
          <a:stretch/>
        </p:blipFill>
        <p:spPr>
          <a:xfrm>
            <a:off x="7397218" y="1434953"/>
            <a:ext cx="3127647" cy="1810445"/>
          </a:xfrm>
          <a:prstGeom prst="rect">
            <a:avLst/>
          </a:prstGeom>
          <a:noFill/>
          <a:ln>
            <a:noFill/>
          </a:ln>
        </p:spPr>
      </p:pic>
      <p:pic>
        <p:nvPicPr>
          <p:cNvPr id="152" name="Google Shape;152;p5"/>
          <p:cNvPicPr preferRelativeResize="0"/>
          <p:nvPr/>
        </p:nvPicPr>
        <p:blipFill rotWithShape="1">
          <a:blip r:embed="rId4">
            <a:alphaModFix/>
          </a:blip>
          <a:srcRect b="0" l="0" r="0" t="0"/>
          <a:stretch/>
        </p:blipFill>
        <p:spPr>
          <a:xfrm>
            <a:off x="7981335" y="3386415"/>
            <a:ext cx="2076740" cy="1200318"/>
          </a:xfrm>
          <a:prstGeom prst="rect">
            <a:avLst/>
          </a:prstGeom>
          <a:noFill/>
          <a:ln>
            <a:noFill/>
          </a:ln>
        </p:spPr>
      </p:pic>
      <p:pic>
        <p:nvPicPr>
          <p:cNvPr id="153" name="Google Shape;153;p5"/>
          <p:cNvPicPr preferRelativeResize="0"/>
          <p:nvPr/>
        </p:nvPicPr>
        <p:blipFill rotWithShape="1">
          <a:blip r:embed="rId5">
            <a:alphaModFix/>
          </a:blip>
          <a:srcRect b="0" l="0" r="0" t="0"/>
          <a:stretch/>
        </p:blipFill>
        <p:spPr>
          <a:xfrm>
            <a:off x="7455881" y="4561876"/>
            <a:ext cx="3010320" cy="1752845"/>
          </a:xfrm>
          <a:prstGeom prst="rect">
            <a:avLst/>
          </a:prstGeom>
          <a:noFill/>
          <a:ln>
            <a:noFill/>
          </a:ln>
        </p:spPr>
      </p:pic>
    </p:spTree>
  </p:cSld>
  <p:clrMapOvr>
    <a:masterClrMapping/>
  </p:clrMapOvr>
  <p:transition spd="slow">
    <p:push/>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7" name="Shape 157"/>
        <p:cNvGrpSpPr/>
        <p:nvPr/>
      </p:nvGrpSpPr>
      <p:grpSpPr>
        <a:xfrm>
          <a:off x="0" y="0"/>
          <a:ext cx="0" cy="0"/>
          <a:chOff x="0" y="0"/>
          <a:chExt cx="0" cy="0"/>
        </a:xfrm>
      </p:grpSpPr>
      <p:sp>
        <p:nvSpPr>
          <p:cNvPr id="158" name="Google Shape;158;p6"/>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159" name="Google Shape;159;p6"/>
          <p:cNvSpPr txBox="1"/>
          <p:nvPr>
            <p:ph type="title"/>
          </p:nvPr>
        </p:nvSpPr>
        <p:spPr>
          <a:xfrm>
            <a:off x="838200" y="681037"/>
            <a:ext cx="10515600" cy="741176"/>
          </a:xfrm>
          <a:prstGeom prst="rect">
            <a:avLst/>
          </a:prstGeom>
          <a:solidFill>
            <a:srgbClr val="FCD3C2"/>
          </a:solid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Quattrocento Sans"/>
              <a:buNone/>
            </a:pPr>
            <a:r>
              <a:rPr b="1" i="1" lang="en-US" sz="4400">
                <a:latin typeface="Quattrocento Sans"/>
                <a:ea typeface="Quattrocento Sans"/>
                <a:cs typeface="Quattrocento Sans"/>
                <a:sym typeface="Quattrocento Sans"/>
              </a:rPr>
              <a:t>How to Create UserForm in Excel VBA?</a:t>
            </a:r>
            <a:endParaRPr b="1" i="1" sz="4400">
              <a:latin typeface="Quattrocento Sans"/>
              <a:ea typeface="Quattrocento Sans"/>
              <a:cs typeface="Quattrocento Sans"/>
              <a:sym typeface="Quattrocento Sans"/>
            </a:endParaRPr>
          </a:p>
        </p:txBody>
      </p:sp>
      <p:sp>
        <p:nvSpPr>
          <p:cNvPr id="160" name="Google Shape;160;p6"/>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p>
            <a:pPr indent="0" lvl="0" marL="12700" rtl="0" algn="l">
              <a:lnSpc>
                <a:spcPct val="100000"/>
              </a:lnSpc>
              <a:spcBef>
                <a:spcPts val="0"/>
              </a:spcBef>
              <a:spcAft>
                <a:spcPts val="0"/>
              </a:spcAft>
              <a:buClr>
                <a:schemeClr val="dk1"/>
              </a:buClr>
              <a:buSzPts val="800"/>
              <a:buNone/>
            </a:pPr>
            <a:r>
              <a:rPr lang="en-US" sz="800">
                <a:solidFill>
                  <a:schemeClr val="dk1"/>
                </a:solidFill>
                <a:latin typeface="Quattrocento Sans"/>
                <a:ea typeface="Quattrocento Sans"/>
                <a:cs typeface="Quattrocento Sans"/>
                <a:sym typeface="Quattrocento Sans"/>
              </a:rPr>
              <a:t>.</a:t>
            </a:r>
            <a:endParaRPr/>
          </a:p>
        </p:txBody>
      </p:sp>
      <p:sp>
        <p:nvSpPr>
          <p:cNvPr descr="Image result for vectors" id="161" name="Google Shape;161;p6"/>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62" name="Google Shape;162;p6"/>
          <p:cNvSpPr txBox="1"/>
          <p:nvPr/>
        </p:nvSpPr>
        <p:spPr>
          <a:xfrm>
            <a:off x="838201" y="1813348"/>
            <a:ext cx="4889581" cy="3477875"/>
          </a:xfrm>
          <a:prstGeom prst="rect">
            <a:avLst/>
          </a:prstGeom>
          <a:noFill/>
          <a:ln>
            <a:noFill/>
          </a:ln>
        </p:spPr>
        <p:txBody>
          <a:bodyPr anchorCtr="0" anchor="t" bIns="45700" lIns="91425" spcFirstLastPara="1" rIns="91425" wrap="square" tIns="45700">
            <a:spAutoFit/>
          </a:bodyPr>
          <a:lstStyle/>
          <a:p>
            <a:pPr indent="-457200" lvl="0" marL="469900" marR="0" rtl="0" algn="l">
              <a:lnSpc>
                <a:spcPct val="100000"/>
              </a:lnSpc>
              <a:spcBef>
                <a:spcPts val="0"/>
              </a:spcBef>
              <a:spcAft>
                <a:spcPts val="0"/>
              </a:spcAft>
              <a:buClr>
                <a:schemeClr val="dk1"/>
              </a:buClr>
              <a:buSzPts val="2000"/>
              <a:buFont typeface="Calibri"/>
              <a:buAutoNum type="arabicPeriod" startAt="7"/>
            </a:pPr>
            <a:r>
              <a:rPr i="1" lang="en-US" sz="2000">
                <a:solidFill>
                  <a:schemeClr val="dk1"/>
                </a:solidFill>
                <a:latin typeface="Quattrocento Sans"/>
                <a:ea typeface="Quattrocento Sans"/>
                <a:cs typeface="Quattrocento Sans"/>
                <a:sym typeface="Quattrocento Sans"/>
              </a:rPr>
              <a:t>Now let us insert the command button in the userform, which will store the data for us. From the toolbox controls, click on CommandButton.</a:t>
            </a:r>
            <a:endParaRPr/>
          </a:p>
          <a:p>
            <a:pPr indent="-457200" lvl="0" marL="469900" marR="0" rtl="0" algn="l">
              <a:lnSpc>
                <a:spcPct val="100000"/>
              </a:lnSpc>
              <a:spcBef>
                <a:spcPts val="1620"/>
              </a:spcBef>
              <a:spcAft>
                <a:spcPts val="0"/>
              </a:spcAft>
              <a:buClr>
                <a:schemeClr val="dk1"/>
              </a:buClr>
              <a:buSzPts val="2000"/>
              <a:buFont typeface="Calibri"/>
              <a:buAutoNum type="arabicPeriod" startAt="7"/>
            </a:pPr>
            <a:r>
              <a:rPr i="1" lang="en-US" sz="2000">
                <a:solidFill>
                  <a:schemeClr val="dk1"/>
                </a:solidFill>
                <a:latin typeface="Quattrocento Sans"/>
                <a:ea typeface="Quattrocento Sans"/>
                <a:cs typeface="Quattrocento Sans"/>
                <a:sym typeface="Quattrocento Sans"/>
              </a:rPr>
              <a:t>Hover the mouse on the form.</a:t>
            </a:r>
            <a:endParaRPr/>
          </a:p>
          <a:p>
            <a:pPr indent="-457200" lvl="0" marL="469900" marR="0" rtl="0" algn="l">
              <a:lnSpc>
                <a:spcPct val="100000"/>
              </a:lnSpc>
              <a:spcBef>
                <a:spcPts val="1620"/>
              </a:spcBef>
              <a:spcAft>
                <a:spcPts val="0"/>
              </a:spcAft>
              <a:buClr>
                <a:schemeClr val="dk1"/>
              </a:buClr>
              <a:buSzPts val="2000"/>
              <a:buFont typeface="Calibri"/>
              <a:buAutoNum type="arabicPeriod" startAt="7"/>
            </a:pPr>
            <a:r>
              <a:rPr i="1" lang="en-US" sz="2000">
                <a:solidFill>
                  <a:schemeClr val="dk1"/>
                </a:solidFill>
                <a:latin typeface="Quattrocento Sans"/>
                <a:ea typeface="Quattrocento Sans"/>
                <a:cs typeface="Quattrocento Sans"/>
                <a:sym typeface="Quattrocento Sans"/>
              </a:rPr>
              <a:t>Change the caption of CommandButton1 to “Submit”.</a:t>
            </a:r>
            <a:endParaRPr/>
          </a:p>
          <a:p>
            <a:pPr indent="-457200" lvl="0" marL="469900" marR="0" rtl="0" algn="l">
              <a:lnSpc>
                <a:spcPct val="100000"/>
              </a:lnSpc>
              <a:spcBef>
                <a:spcPts val="1620"/>
              </a:spcBef>
              <a:spcAft>
                <a:spcPts val="0"/>
              </a:spcAft>
              <a:buClr>
                <a:schemeClr val="dk1"/>
              </a:buClr>
              <a:buSzPts val="2000"/>
              <a:buFont typeface="Calibri"/>
              <a:buAutoNum type="arabicPeriod" startAt="7"/>
            </a:pPr>
            <a:r>
              <a:rPr i="1" lang="en-US" sz="2000">
                <a:solidFill>
                  <a:schemeClr val="dk1"/>
                </a:solidFill>
                <a:latin typeface="Quattrocento Sans"/>
                <a:ea typeface="Quattrocento Sans"/>
                <a:cs typeface="Quattrocento Sans"/>
                <a:sym typeface="Quattrocento Sans"/>
              </a:rPr>
              <a:t>Insert one CommandButton and call it as “Cancel”.</a:t>
            </a:r>
            <a:endParaRPr i="1" sz="2000">
              <a:solidFill>
                <a:schemeClr val="dk1"/>
              </a:solidFill>
              <a:latin typeface="Quattrocento Sans"/>
              <a:ea typeface="Quattrocento Sans"/>
              <a:cs typeface="Quattrocento Sans"/>
              <a:sym typeface="Quattrocento Sans"/>
            </a:endParaRPr>
          </a:p>
        </p:txBody>
      </p:sp>
      <p:pic>
        <p:nvPicPr>
          <p:cNvPr id="163" name="Google Shape;163;p6"/>
          <p:cNvPicPr preferRelativeResize="0"/>
          <p:nvPr/>
        </p:nvPicPr>
        <p:blipFill rotWithShape="1">
          <a:blip r:embed="rId3">
            <a:alphaModFix/>
          </a:blip>
          <a:srcRect b="0" l="0" r="0" t="0"/>
          <a:stretch/>
        </p:blipFill>
        <p:spPr>
          <a:xfrm>
            <a:off x="7772400" y="1813348"/>
            <a:ext cx="2375715" cy="1467664"/>
          </a:xfrm>
          <a:prstGeom prst="rect">
            <a:avLst/>
          </a:prstGeom>
          <a:noFill/>
          <a:ln>
            <a:noFill/>
          </a:ln>
        </p:spPr>
      </p:pic>
      <p:pic>
        <p:nvPicPr>
          <p:cNvPr id="164" name="Google Shape;164;p6"/>
          <p:cNvPicPr preferRelativeResize="0"/>
          <p:nvPr/>
        </p:nvPicPr>
        <p:blipFill rotWithShape="1">
          <a:blip r:embed="rId4">
            <a:alphaModFix/>
          </a:blip>
          <a:srcRect b="0" l="0" r="0" t="0"/>
          <a:stretch/>
        </p:blipFill>
        <p:spPr>
          <a:xfrm>
            <a:off x="6090286" y="3428643"/>
            <a:ext cx="5667780" cy="2748320"/>
          </a:xfrm>
          <a:prstGeom prst="rect">
            <a:avLst/>
          </a:prstGeom>
          <a:noFill/>
          <a:ln>
            <a:noFill/>
          </a:ln>
        </p:spPr>
      </p:pic>
    </p:spTree>
  </p:cSld>
  <p:clrMapOvr>
    <a:masterClrMapping/>
  </p:clrMapOvr>
  <p:transition spd="slow">
    <p:push/>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8" name="Shape 168"/>
        <p:cNvGrpSpPr/>
        <p:nvPr/>
      </p:nvGrpSpPr>
      <p:grpSpPr>
        <a:xfrm>
          <a:off x="0" y="0"/>
          <a:ext cx="0" cy="0"/>
          <a:chOff x="0" y="0"/>
          <a:chExt cx="0" cy="0"/>
        </a:xfrm>
      </p:grpSpPr>
      <p:sp>
        <p:nvSpPr>
          <p:cNvPr id="169" name="Google Shape;169;p7"/>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170" name="Google Shape;170;p7"/>
          <p:cNvSpPr txBox="1"/>
          <p:nvPr>
            <p:ph type="title"/>
          </p:nvPr>
        </p:nvSpPr>
        <p:spPr>
          <a:xfrm flipH="1">
            <a:off x="835250" y="681038"/>
            <a:ext cx="10205883"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US" sz="4400">
                <a:latin typeface="Quattrocento Sans"/>
                <a:ea typeface="Quattrocento Sans"/>
                <a:cs typeface="Quattrocento Sans"/>
                <a:sym typeface="Quattrocento Sans"/>
              </a:rPr>
              <a:t>How to Create UserForm in Excel VBA?</a:t>
            </a:r>
            <a:endParaRPr b="1" i="1" sz="4400">
              <a:latin typeface="Quattrocento Sans"/>
              <a:ea typeface="Quattrocento Sans"/>
              <a:cs typeface="Quattrocento Sans"/>
              <a:sym typeface="Quattrocento Sans"/>
            </a:endParaRPr>
          </a:p>
        </p:txBody>
      </p:sp>
      <p:sp>
        <p:nvSpPr>
          <p:cNvPr descr="Image result for vectors" id="171" name="Google Shape;171;p7"/>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72" name="Google Shape;172;p7"/>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US" sz="800">
                <a:solidFill>
                  <a:schemeClr val="dk1"/>
                </a:solidFill>
                <a:latin typeface="Quattrocento Sans"/>
                <a:ea typeface="Quattrocento Sans"/>
                <a:cs typeface="Quattrocento Sans"/>
                <a:sym typeface="Quattrocento Sans"/>
              </a:rPr>
              <a:t>.</a:t>
            </a:r>
            <a:endParaRPr/>
          </a:p>
        </p:txBody>
      </p:sp>
      <p:sp>
        <p:nvSpPr>
          <p:cNvPr id="173" name="Google Shape;173;p7"/>
          <p:cNvSpPr txBox="1"/>
          <p:nvPr/>
        </p:nvSpPr>
        <p:spPr>
          <a:xfrm>
            <a:off x="773800" y="1682145"/>
            <a:ext cx="5907219" cy="3580467"/>
          </a:xfrm>
          <a:prstGeom prst="rect">
            <a:avLst/>
          </a:prstGeom>
          <a:noFill/>
          <a:ln>
            <a:noFill/>
          </a:ln>
        </p:spPr>
        <p:txBody>
          <a:bodyPr anchorCtr="0" anchor="t" bIns="45700" lIns="91425" spcFirstLastPara="1" rIns="91425" wrap="square" tIns="45700">
            <a:spAutoFit/>
          </a:bodyPr>
          <a:lstStyle/>
          <a:p>
            <a:pPr indent="-457200" lvl="0" marL="469900" marR="0" rtl="0" algn="l">
              <a:lnSpc>
                <a:spcPct val="100000"/>
              </a:lnSpc>
              <a:spcBef>
                <a:spcPts val="0"/>
              </a:spcBef>
              <a:spcAft>
                <a:spcPts val="0"/>
              </a:spcAft>
              <a:buClr>
                <a:schemeClr val="dk1"/>
              </a:buClr>
              <a:buSzPts val="2000"/>
              <a:buFont typeface="Calibri"/>
              <a:buAutoNum type="arabicPeriod" startAt="11"/>
            </a:pPr>
            <a:r>
              <a:rPr i="1" lang="en-US" sz="2000">
                <a:solidFill>
                  <a:schemeClr val="dk1"/>
                </a:solidFill>
                <a:latin typeface="Quattrocento Sans"/>
                <a:ea typeface="Quattrocento Sans"/>
                <a:cs typeface="Quattrocento Sans"/>
                <a:sym typeface="Quattrocento Sans"/>
              </a:rPr>
              <a:t>The next step is to rename each of the Textboxes so that we can easily use them in our codes; for name rename the textbox against it as Nameva for name value and for age as Ageva similarly for gender as Genderva for gender value.</a:t>
            </a:r>
            <a:endParaRPr/>
          </a:p>
          <a:p>
            <a:pPr indent="-457200" lvl="0" marL="469900" marR="0" rtl="0" algn="l">
              <a:lnSpc>
                <a:spcPct val="100000"/>
              </a:lnSpc>
              <a:spcBef>
                <a:spcPts val="1620"/>
              </a:spcBef>
              <a:spcAft>
                <a:spcPts val="0"/>
              </a:spcAft>
              <a:buClr>
                <a:schemeClr val="dk1"/>
              </a:buClr>
              <a:buSzPts val="2000"/>
              <a:buFont typeface="Calibri"/>
              <a:buAutoNum type="arabicPeriod" startAt="11"/>
            </a:pPr>
            <a:r>
              <a:rPr i="1" lang="en-US" sz="2000">
                <a:solidFill>
                  <a:schemeClr val="dk1"/>
                </a:solidFill>
                <a:latin typeface="Quattrocento Sans"/>
                <a:ea typeface="Quattrocento Sans"/>
                <a:cs typeface="Quattrocento Sans"/>
                <a:sym typeface="Quattrocento Sans"/>
              </a:rPr>
              <a:t>Run the UserForm by clicking on the play button or by pressing the F5 key.</a:t>
            </a:r>
            <a:endParaRPr/>
          </a:p>
          <a:p>
            <a:pPr indent="-457200" lvl="0" marL="469900" marR="0" rtl="0" algn="l">
              <a:lnSpc>
                <a:spcPct val="100000"/>
              </a:lnSpc>
              <a:spcBef>
                <a:spcPts val="1620"/>
              </a:spcBef>
              <a:spcAft>
                <a:spcPts val="0"/>
              </a:spcAft>
              <a:buClr>
                <a:schemeClr val="dk1"/>
              </a:buClr>
              <a:buSzPts val="2000"/>
              <a:buFont typeface="Calibri"/>
              <a:buAutoNum type="arabicPeriod" startAt="11"/>
            </a:pPr>
            <a:r>
              <a:rPr i="1" lang="en-US" sz="2000">
                <a:solidFill>
                  <a:schemeClr val="dk1"/>
                </a:solidFill>
                <a:latin typeface="Quattrocento Sans"/>
                <a:ea typeface="Quattrocento Sans"/>
                <a:cs typeface="Quattrocento Sans"/>
                <a:sym typeface="Quattrocento Sans"/>
              </a:rPr>
              <a:t>In the Excel Sheet, write the header for the data.</a:t>
            </a:r>
            <a:endParaRPr i="1" sz="2000">
              <a:solidFill>
                <a:schemeClr val="dk1"/>
              </a:solidFill>
              <a:latin typeface="Quattrocento Sans"/>
              <a:ea typeface="Quattrocento Sans"/>
              <a:cs typeface="Quattrocento Sans"/>
              <a:sym typeface="Quattrocento Sans"/>
            </a:endParaRPr>
          </a:p>
        </p:txBody>
      </p:sp>
      <p:pic>
        <p:nvPicPr>
          <p:cNvPr id="174" name="Google Shape;174;p7"/>
          <p:cNvPicPr preferRelativeResize="0"/>
          <p:nvPr/>
        </p:nvPicPr>
        <p:blipFill rotWithShape="1">
          <a:blip r:embed="rId3">
            <a:alphaModFix/>
          </a:blip>
          <a:srcRect b="0" l="0" r="0" t="0"/>
          <a:stretch/>
        </p:blipFill>
        <p:spPr>
          <a:xfrm>
            <a:off x="7932440" y="1488557"/>
            <a:ext cx="3108693" cy="1604895"/>
          </a:xfrm>
          <a:prstGeom prst="rect">
            <a:avLst/>
          </a:prstGeom>
          <a:noFill/>
          <a:ln>
            <a:noFill/>
          </a:ln>
        </p:spPr>
      </p:pic>
      <p:pic>
        <p:nvPicPr>
          <p:cNvPr id="175" name="Google Shape;175;p7"/>
          <p:cNvPicPr preferRelativeResize="0"/>
          <p:nvPr/>
        </p:nvPicPr>
        <p:blipFill rotWithShape="1">
          <a:blip r:embed="rId4">
            <a:alphaModFix/>
          </a:blip>
          <a:srcRect b="0" l="0" r="0" t="0"/>
          <a:stretch/>
        </p:blipFill>
        <p:spPr>
          <a:xfrm>
            <a:off x="7383727" y="3388420"/>
            <a:ext cx="3766053" cy="2724148"/>
          </a:xfrm>
          <a:prstGeom prst="rect">
            <a:avLst/>
          </a:prstGeom>
          <a:noFill/>
          <a:ln>
            <a:noFill/>
          </a:ln>
        </p:spPr>
      </p:pic>
    </p:spTree>
  </p:cSld>
  <p:clrMapOvr>
    <a:masterClrMapping/>
  </p:clrMapOvr>
  <p:transition spd="slow">
    <p:push/>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9" name="Shape 179"/>
        <p:cNvGrpSpPr/>
        <p:nvPr/>
      </p:nvGrpSpPr>
      <p:grpSpPr>
        <a:xfrm>
          <a:off x="0" y="0"/>
          <a:ext cx="0" cy="0"/>
          <a:chOff x="0" y="0"/>
          <a:chExt cx="0" cy="0"/>
        </a:xfrm>
      </p:grpSpPr>
      <p:sp>
        <p:nvSpPr>
          <p:cNvPr id="180" name="Google Shape;180;p8"/>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181" name="Google Shape;181;p8"/>
          <p:cNvSpPr txBox="1"/>
          <p:nvPr>
            <p:ph type="title"/>
          </p:nvPr>
        </p:nvSpPr>
        <p:spPr>
          <a:xfrm>
            <a:off x="838200" y="681037"/>
            <a:ext cx="10515600" cy="741176"/>
          </a:xfrm>
          <a:prstGeom prst="rect">
            <a:avLst/>
          </a:prstGeom>
          <a:solidFill>
            <a:srgbClr val="FCD3C2"/>
          </a:solid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Quattrocento Sans"/>
              <a:buNone/>
            </a:pPr>
            <a:r>
              <a:rPr b="1" i="1" lang="en-US" sz="4400">
                <a:latin typeface="Quattrocento Sans"/>
                <a:ea typeface="Quattrocento Sans"/>
                <a:cs typeface="Quattrocento Sans"/>
                <a:sym typeface="Quattrocento Sans"/>
              </a:rPr>
              <a:t>Recording a Macro</a:t>
            </a:r>
            <a:endParaRPr b="1" i="1" sz="4400">
              <a:latin typeface="Quattrocento Sans"/>
              <a:ea typeface="Quattrocento Sans"/>
              <a:cs typeface="Quattrocento Sans"/>
              <a:sym typeface="Quattrocento Sans"/>
            </a:endParaRPr>
          </a:p>
        </p:txBody>
      </p:sp>
      <p:sp>
        <p:nvSpPr>
          <p:cNvPr id="182" name="Google Shape;182;p8"/>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p>
            <a:pPr indent="0" lvl="0" marL="12700" rtl="0" algn="l">
              <a:lnSpc>
                <a:spcPct val="100000"/>
              </a:lnSpc>
              <a:spcBef>
                <a:spcPts val="0"/>
              </a:spcBef>
              <a:spcAft>
                <a:spcPts val="0"/>
              </a:spcAft>
              <a:buClr>
                <a:schemeClr val="dk1"/>
              </a:buClr>
              <a:buSzPts val="800"/>
              <a:buNone/>
            </a:pPr>
            <a:r>
              <a:rPr lang="en-US" sz="800">
                <a:solidFill>
                  <a:schemeClr val="dk1"/>
                </a:solidFill>
                <a:latin typeface="Quattrocento Sans"/>
                <a:ea typeface="Quattrocento Sans"/>
                <a:cs typeface="Quattrocento Sans"/>
                <a:sym typeface="Quattrocento Sans"/>
              </a:rPr>
              <a:t>.</a:t>
            </a:r>
            <a:endParaRPr/>
          </a:p>
        </p:txBody>
      </p:sp>
      <p:sp>
        <p:nvSpPr>
          <p:cNvPr descr="Image result for vectors" id="183" name="Google Shape;183;p8"/>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84" name="Google Shape;184;p8"/>
          <p:cNvSpPr txBox="1"/>
          <p:nvPr/>
        </p:nvSpPr>
        <p:spPr>
          <a:xfrm>
            <a:off x="838201" y="2050024"/>
            <a:ext cx="5001915" cy="3893374"/>
          </a:xfrm>
          <a:prstGeom prst="rect">
            <a:avLst/>
          </a:prstGeom>
          <a:noFill/>
          <a:ln>
            <a:noFill/>
          </a:ln>
        </p:spPr>
        <p:txBody>
          <a:bodyPr anchorCtr="0" anchor="t" bIns="45700" lIns="91425" spcFirstLastPara="1" rIns="91425" wrap="square" tIns="45700">
            <a:spAutoFit/>
          </a:bodyPr>
          <a:lstStyle/>
          <a:p>
            <a:pPr indent="-457200" lvl="0" marL="469265" marR="7620" rtl="0" algn="l">
              <a:lnSpc>
                <a:spcPct val="101499"/>
              </a:lnSpc>
              <a:spcBef>
                <a:spcPts val="0"/>
              </a:spcBef>
              <a:spcAft>
                <a:spcPts val="0"/>
              </a:spcAft>
              <a:buClr>
                <a:schemeClr val="dk1"/>
              </a:buClr>
              <a:buSzPts val="2000"/>
              <a:buFont typeface="Calibri"/>
              <a:buAutoNum type="arabicPeriod" startAt="14"/>
            </a:pPr>
            <a:r>
              <a:rPr i="1" lang="en-US" sz="2000">
                <a:solidFill>
                  <a:schemeClr val="dk1"/>
                </a:solidFill>
                <a:latin typeface="Quattrocento Sans"/>
                <a:ea typeface="Quattrocento Sans"/>
                <a:cs typeface="Quattrocento Sans"/>
                <a:sym typeface="Quattrocento Sans"/>
              </a:rPr>
              <a:t>Double click on the submit button, which will open the code window for us for the submit button as follows.</a:t>
            </a:r>
            <a:endParaRPr/>
          </a:p>
          <a:p>
            <a:pPr indent="-457200" lvl="0" marL="469265" marR="7620" rtl="0" algn="l">
              <a:lnSpc>
                <a:spcPct val="101499"/>
              </a:lnSpc>
              <a:spcBef>
                <a:spcPts val="1800"/>
              </a:spcBef>
              <a:spcAft>
                <a:spcPts val="0"/>
              </a:spcAft>
              <a:buClr>
                <a:schemeClr val="dk1"/>
              </a:buClr>
              <a:buSzPts val="2000"/>
              <a:buFont typeface="Calibri"/>
              <a:buAutoNum type="arabicPeriod" startAt="14"/>
            </a:pPr>
            <a:r>
              <a:rPr i="1" lang="en-US" sz="2000">
                <a:solidFill>
                  <a:schemeClr val="dk1"/>
                </a:solidFill>
                <a:latin typeface="Quattrocento Sans"/>
                <a:ea typeface="Quattrocento Sans"/>
                <a:cs typeface="Quattrocento Sans"/>
                <a:sym typeface="Quattrocento Sans"/>
              </a:rPr>
              <a:t>In the code window, Declare a variable as long as shown below.</a:t>
            </a:r>
            <a:endParaRPr/>
          </a:p>
          <a:p>
            <a:pPr indent="-457200" lvl="0" marL="469265" marR="7620" rtl="0" algn="l">
              <a:lnSpc>
                <a:spcPct val="101499"/>
              </a:lnSpc>
              <a:spcBef>
                <a:spcPts val="1800"/>
              </a:spcBef>
              <a:spcAft>
                <a:spcPts val="0"/>
              </a:spcAft>
              <a:buClr>
                <a:schemeClr val="dk1"/>
              </a:buClr>
              <a:buSzPts val="2000"/>
              <a:buFont typeface="Calibri"/>
              <a:buAutoNum type="arabicPeriod" startAt="14"/>
            </a:pPr>
            <a:r>
              <a:rPr i="1" lang="en-US" sz="2000">
                <a:solidFill>
                  <a:schemeClr val="dk1"/>
                </a:solidFill>
                <a:latin typeface="Quattrocento Sans"/>
                <a:ea typeface="Quattrocento Sans"/>
                <a:cs typeface="Quattrocento Sans"/>
                <a:sym typeface="Quattrocento Sans"/>
              </a:rPr>
              <a:t>Let us store the value provided by the user in the worksheet by the following code.</a:t>
            </a:r>
            <a:endParaRPr/>
          </a:p>
          <a:p>
            <a:pPr indent="-457200" lvl="0" marL="469265" marR="7620" rtl="0" algn="l">
              <a:lnSpc>
                <a:spcPct val="101499"/>
              </a:lnSpc>
              <a:spcBef>
                <a:spcPts val="1800"/>
              </a:spcBef>
              <a:spcAft>
                <a:spcPts val="0"/>
              </a:spcAft>
              <a:buClr>
                <a:schemeClr val="dk1"/>
              </a:buClr>
              <a:buSzPts val="2000"/>
              <a:buFont typeface="Calibri"/>
              <a:buAutoNum type="arabicPeriod" startAt="14"/>
            </a:pPr>
            <a:r>
              <a:rPr i="1" lang="en-US" sz="2000">
                <a:solidFill>
                  <a:schemeClr val="dk1"/>
                </a:solidFill>
                <a:latin typeface="Quattrocento Sans"/>
                <a:ea typeface="Quattrocento Sans"/>
                <a:cs typeface="Quattrocento Sans"/>
                <a:sym typeface="Quattrocento Sans"/>
              </a:rPr>
              <a:t>Now double click on the Cancel button and add the given code.</a:t>
            </a:r>
            <a:endParaRPr i="1" sz="2000">
              <a:solidFill>
                <a:schemeClr val="dk1"/>
              </a:solidFill>
              <a:latin typeface="Quattrocento Sans"/>
              <a:ea typeface="Quattrocento Sans"/>
              <a:cs typeface="Quattrocento Sans"/>
              <a:sym typeface="Quattrocento Sans"/>
            </a:endParaRPr>
          </a:p>
        </p:txBody>
      </p:sp>
      <p:pic>
        <p:nvPicPr>
          <p:cNvPr id="185" name="Google Shape;185;p8"/>
          <p:cNvPicPr preferRelativeResize="0"/>
          <p:nvPr/>
        </p:nvPicPr>
        <p:blipFill rotWithShape="1">
          <a:blip r:embed="rId3">
            <a:alphaModFix/>
          </a:blip>
          <a:srcRect b="0" l="0" r="0" t="0"/>
          <a:stretch/>
        </p:blipFill>
        <p:spPr>
          <a:xfrm>
            <a:off x="6514557" y="1477747"/>
            <a:ext cx="4164801" cy="1061886"/>
          </a:xfrm>
          <a:prstGeom prst="rect">
            <a:avLst/>
          </a:prstGeom>
          <a:noFill/>
          <a:ln>
            <a:noFill/>
          </a:ln>
        </p:spPr>
      </p:pic>
      <p:pic>
        <p:nvPicPr>
          <p:cNvPr id="186" name="Google Shape;186;p8"/>
          <p:cNvPicPr preferRelativeResize="0"/>
          <p:nvPr/>
        </p:nvPicPr>
        <p:blipFill rotWithShape="1">
          <a:blip r:embed="rId4">
            <a:alphaModFix/>
          </a:blip>
          <a:srcRect b="0" l="0" r="0" t="0"/>
          <a:stretch/>
        </p:blipFill>
        <p:spPr>
          <a:xfrm>
            <a:off x="6748565" y="2539633"/>
            <a:ext cx="3696785" cy="2263539"/>
          </a:xfrm>
          <a:prstGeom prst="rect">
            <a:avLst/>
          </a:prstGeom>
          <a:noFill/>
          <a:ln>
            <a:noFill/>
          </a:ln>
        </p:spPr>
      </p:pic>
      <p:pic>
        <p:nvPicPr>
          <p:cNvPr id="187" name="Google Shape;187;p8"/>
          <p:cNvPicPr preferRelativeResize="0"/>
          <p:nvPr/>
        </p:nvPicPr>
        <p:blipFill rotWithShape="1">
          <a:blip r:embed="rId5">
            <a:alphaModFix/>
          </a:blip>
          <a:srcRect b="0" l="0" r="0" t="0"/>
          <a:stretch/>
        </p:blipFill>
        <p:spPr>
          <a:xfrm>
            <a:off x="7196587" y="5020400"/>
            <a:ext cx="2800741" cy="1047896"/>
          </a:xfrm>
          <a:prstGeom prst="rect">
            <a:avLst/>
          </a:prstGeom>
          <a:noFill/>
          <a:ln>
            <a:noFill/>
          </a:ln>
        </p:spPr>
      </p:pic>
    </p:spTree>
  </p:cSld>
  <p:clrMapOvr>
    <a:masterClrMapping/>
  </p:clrMapOvr>
  <p:transition spd="slow">
    <p:push/>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1" name="Shape 191"/>
        <p:cNvGrpSpPr/>
        <p:nvPr/>
      </p:nvGrpSpPr>
      <p:grpSpPr>
        <a:xfrm>
          <a:off x="0" y="0"/>
          <a:ext cx="0" cy="0"/>
          <a:chOff x="0" y="0"/>
          <a:chExt cx="0" cy="0"/>
        </a:xfrm>
      </p:grpSpPr>
      <p:sp>
        <p:nvSpPr>
          <p:cNvPr id="192" name="Google Shape;192;p9"/>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193" name="Google Shape;193;p9"/>
          <p:cNvSpPr txBox="1"/>
          <p:nvPr>
            <p:ph type="title"/>
          </p:nvPr>
        </p:nvSpPr>
        <p:spPr>
          <a:xfrm>
            <a:off x="838200" y="681037"/>
            <a:ext cx="10515600" cy="741176"/>
          </a:xfrm>
          <a:prstGeom prst="rect">
            <a:avLst/>
          </a:prstGeom>
          <a:solidFill>
            <a:srgbClr val="FCD3C2"/>
          </a:solid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Quattrocento Sans"/>
              <a:buNone/>
            </a:pPr>
            <a:r>
              <a:rPr b="1" i="1" lang="en-US" sz="4400">
                <a:latin typeface="Quattrocento Sans"/>
                <a:ea typeface="Quattrocento Sans"/>
                <a:cs typeface="Quattrocento Sans"/>
                <a:sym typeface="Quattrocento Sans"/>
              </a:rPr>
              <a:t>Result</a:t>
            </a:r>
            <a:endParaRPr b="1" i="1" sz="4400">
              <a:latin typeface="Quattrocento Sans"/>
              <a:ea typeface="Quattrocento Sans"/>
              <a:cs typeface="Quattrocento Sans"/>
              <a:sym typeface="Quattrocento Sans"/>
            </a:endParaRPr>
          </a:p>
        </p:txBody>
      </p:sp>
      <p:sp>
        <p:nvSpPr>
          <p:cNvPr id="194" name="Google Shape;194;p9"/>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p>
            <a:pPr indent="0" lvl="0" marL="12700" rtl="0" algn="l">
              <a:lnSpc>
                <a:spcPct val="100000"/>
              </a:lnSpc>
              <a:spcBef>
                <a:spcPts val="0"/>
              </a:spcBef>
              <a:spcAft>
                <a:spcPts val="0"/>
              </a:spcAft>
              <a:buClr>
                <a:schemeClr val="dk1"/>
              </a:buClr>
              <a:buSzPts val="800"/>
              <a:buNone/>
            </a:pPr>
            <a:r>
              <a:rPr lang="en-US" sz="800">
                <a:solidFill>
                  <a:schemeClr val="dk1"/>
                </a:solidFill>
                <a:latin typeface="Quattrocento Sans"/>
                <a:ea typeface="Quattrocento Sans"/>
                <a:cs typeface="Quattrocento Sans"/>
                <a:sym typeface="Quattrocento Sans"/>
              </a:rPr>
              <a:t>.</a:t>
            </a:r>
            <a:endParaRPr/>
          </a:p>
        </p:txBody>
      </p:sp>
      <p:sp>
        <p:nvSpPr>
          <p:cNvPr descr="Image result for vectors" id="195" name="Google Shape;195;p9"/>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pic>
        <p:nvPicPr>
          <p:cNvPr id="196" name="Google Shape;196;p9"/>
          <p:cNvPicPr preferRelativeResize="0"/>
          <p:nvPr/>
        </p:nvPicPr>
        <p:blipFill rotWithShape="1">
          <a:blip r:embed="rId3">
            <a:alphaModFix/>
          </a:blip>
          <a:srcRect b="0" l="0" r="0" t="0"/>
          <a:stretch/>
        </p:blipFill>
        <p:spPr>
          <a:xfrm>
            <a:off x="3229898" y="1772377"/>
            <a:ext cx="5604970" cy="4129265"/>
          </a:xfrm>
          <a:prstGeom prst="rect">
            <a:avLst/>
          </a:prstGeom>
          <a:noFill/>
          <a:ln>
            <a:noFill/>
          </a:ln>
        </p:spPr>
      </p:pic>
    </p:spTree>
  </p:cSld>
  <p:clrMapOvr>
    <a:masterClrMapping/>
  </p:clrMapOvr>
  <p:transition spd="slow">
    <p:push/>
  </p:transition>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IAQS PPT- Zil_ Final">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2019-12-10T16:16:08Z</dcterms:created>
  <dc:creator>lokesh</dc:creator>
</cp:coreProperties>
</file>